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0" r:id="rId1"/>
  </p:sldMasterIdLst>
  <p:notesMasterIdLst>
    <p:notesMasterId r:id="rId66"/>
  </p:notesMasterIdLst>
  <p:sldIdLst>
    <p:sldId id="256" r:id="rId2"/>
    <p:sldId id="257" r:id="rId3"/>
    <p:sldId id="338" r:id="rId4"/>
    <p:sldId id="337" r:id="rId5"/>
    <p:sldId id="339" r:id="rId6"/>
    <p:sldId id="345" r:id="rId7"/>
    <p:sldId id="384" r:id="rId8"/>
    <p:sldId id="259" r:id="rId9"/>
    <p:sldId id="343" r:id="rId10"/>
    <p:sldId id="262" r:id="rId11"/>
    <p:sldId id="261" r:id="rId12"/>
    <p:sldId id="379" r:id="rId13"/>
    <p:sldId id="380" r:id="rId14"/>
    <p:sldId id="381" r:id="rId15"/>
    <p:sldId id="382" r:id="rId16"/>
    <p:sldId id="383" r:id="rId17"/>
    <p:sldId id="386" r:id="rId18"/>
    <p:sldId id="388" r:id="rId19"/>
    <p:sldId id="378" r:id="rId20"/>
    <p:sldId id="278" r:id="rId21"/>
    <p:sldId id="265" r:id="rId22"/>
    <p:sldId id="260" r:id="rId23"/>
    <p:sldId id="355" r:id="rId24"/>
    <p:sldId id="264" r:id="rId25"/>
    <p:sldId id="270" r:id="rId26"/>
    <p:sldId id="346" r:id="rId27"/>
    <p:sldId id="347" r:id="rId28"/>
    <p:sldId id="348" r:id="rId29"/>
    <p:sldId id="266" r:id="rId30"/>
    <p:sldId id="371" r:id="rId31"/>
    <p:sldId id="372" r:id="rId32"/>
    <p:sldId id="373" r:id="rId33"/>
    <p:sldId id="374" r:id="rId34"/>
    <p:sldId id="375" r:id="rId35"/>
    <p:sldId id="376" r:id="rId36"/>
    <p:sldId id="387" r:id="rId37"/>
    <p:sldId id="295" r:id="rId38"/>
    <p:sldId id="351" r:id="rId39"/>
    <p:sldId id="267" r:id="rId40"/>
    <p:sldId id="349" r:id="rId41"/>
    <p:sldId id="352" r:id="rId42"/>
    <p:sldId id="350" r:id="rId43"/>
    <p:sldId id="353" r:id="rId44"/>
    <p:sldId id="354" r:id="rId45"/>
    <p:sldId id="367" r:id="rId46"/>
    <p:sldId id="368" r:id="rId47"/>
    <p:sldId id="356" r:id="rId48"/>
    <p:sldId id="357" r:id="rId49"/>
    <p:sldId id="359" r:id="rId50"/>
    <p:sldId id="361" r:id="rId51"/>
    <p:sldId id="362" r:id="rId52"/>
    <p:sldId id="363" r:id="rId53"/>
    <p:sldId id="364" r:id="rId54"/>
    <p:sldId id="365" r:id="rId55"/>
    <p:sldId id="390" r:id="rId56"/>
    <p:sldId id="293" r:id="rId57"/>
    <p:sldId id="358" r:id="rId58"/>
    <p:sldId id="369" r:id="rId59"/>
    <p:sldId id="385" r:id="rId60"/>
    <p:sldId id="389" r:id="rId61"/>
    <p:sldId id="275" r:id="rId62"/>
    <p:sldId id="276" r:id="rId63"/>
    <p:sldId id="279" r:id="rId64"/>
    <p:sldId id="298" r:id="rId65"/>
  </p:sldIdLst>
  <p:sldSz cx="9144000" cy="5143500" type="screen16x9"/>
  <p:notesSz cx="6858000" cy="9144000"/>
  <p:embeddedFontLst>
    <p:embeddedFont>
      <p:font typeface="微軟正黑體" panose="020B0604030504040204" pitchFamily="34" charset="-120"/>
      <p:regular r:id="rId67"/>
      <p:bold r:id="rId68"/>
    </p:embeddedFont>
    <p:embeddedFont>
      <p:font typeface="微軟正黑體" panose="020B0604030504040204" pitchFamily="34" charset="-120"/>
      <p:regular r:id="rId67"/>
      <p:bold r:id="rId68"/>
    </p:embeddedFont>
    <p:embeddedFont>
      <p:font typeface="Cabin" pitchFamily="2" charset="0"/>
      <p:regular r:id="rId69"/>
      <p:bold r:id="rId70"/>
      <p:italic r:id="rId71"/>
      <p:boldItalic r:id="rId72"/>
    </p:embeddedFont>
    <p:embeddedFont>
      <p:font typeface="Calibri" panose="020F0502020204030204" pitchFamily="34" charset="0"/>
      <p:regular r:id="rId73"/>
      <p:bold r:id="rId74"/>
      <p:italic r:id="rId75"/>
      <p:boldItalic r:id="rId76"/>
    </p:embeddedFont>
    <p:embeddedFont>
      <p:font typeface="Palanquin Dark" panose="020B0004020203020204" pitchFamily="34" charset="0"/>
      <p:regular r:id="rId77"/>
      <p:bold r:id="rId78"/>
    </p:embeddedFont>
    <p:embeddedFont>
      <p:font typeface="Roboto Condensed Light" panose="020F0302020204030204" pitchFamily="34" charset="0"/>
      <p:regular r:id="rId79"/>
      <p:italic r:id="rId8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1BB15B-786C-4C23-A702-F6E7B55FF8E3}">
  <a:tblStyle styleId="{D51BB15B-786C-4C23-A702-F6E7B55FF8E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43"/>
    <p:restoredTop sz="82087"/>
  </p:normalViewPr>
  <p:slideViewPr>
    <p:cSldViewPr snapToGrid="0">
      <p:cViewPr varScale="1">
        <p:scale>
          <a:sx n="120" d="100"/>
          <a:sy n="120" d="100"/>
        </p:scale>
        <p:origin x="17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2.fntdata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8.fntdata"/><Relationship Id="rId79" Type="http://schemas.openxmlformats.org/officeDocument/2006/relationships/font" Target="fonts/font13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3.fntdata"/><Relationship Id="rId77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6.fntdata"/><Relationship Id="rId80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4.fntdata"/><Relationship Id="rId75" Type="http://schemas.openxmlformats.org/officeDocument/2006/relationships/font" Target="fonts/font9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7.fntdata"/><Relationship Id="rId78" Type="http://schemas.openxmlformats.org/officeDocument/2006/relationships/font" Target="fonts/font12.fntdata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0.fntdata"/><Relationship Id="rId7" Type="http://schemas.openxmlformats.org/officeDocument/2006/relationships/slide" Target="slides/slide6.xml"/><Relationship Id="rId71" Type="http://schemas.openxmlformats.org/officeDocument/2006/relationships/font" Target="fonts/font5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e47e84f11d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e47e84f11d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ee73cee79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ee73cee79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ee73cee79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ee73cee79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1655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ee73cee79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ee73cee79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7314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ee73cee79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ee73cee79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35179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ee73cee79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ee73cee79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1659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ee73cee79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ee73cee79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1236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e47e84f11d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e47e84f11d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07288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Google Shape;2075;ge47e84f11d_4_7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6" name="Google Shape;2076;ge47e84f11d_4_7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1938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ee73cee79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ee73cee79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4401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e47e84f11d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e47e84f11d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geba867d481_0_1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1" name="Google Shape;1321;geba867d481_0_1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ee73cee79a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ee73cee79a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e47e84f11d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e47e84f11d_1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ee73cee79a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ee73cee79a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94625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e58dbad33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e58dbad33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ba867d481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ba867d481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ba867d481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ba867d481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43469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ba867d481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ba867d481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44700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ba867d481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ba867d481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52385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e47e84f11d_1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e47e84f11d_1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e47e84f11d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e47e84f11d_1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37484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e47e84f11d_1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e47e84f11d_1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253755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e47e84f11d_1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e47e84f11d_1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algn="l">
              <a:buNone/>
            </a:pPr>
            <a:endParaRPr lang="en-US" altLang="zh-TW" dirty="0">
              <a:cs typeface="+mn-ea"/>
              <a:sym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697488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e47e84f11d_1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e47e84f11d_1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algn="l">
              <a:buNone/>
            </a:pPr>
            <a:endParaRPr lang="en-US" altLang="zh-TW" dirty="0">
              <a:cs typeface="+mn-ea"/>
              <a:sym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383760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e47e84f11d_1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e47e84f11d_1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algn="l">
              <a:buNone/>
            </a:pPr>
            <a:br>
              <a:rPr lang="zh-TW" altLang="en-US" dirty="0"/>
            </a:br>
            <a:endParaRPr lang="en-US" altLang="zh-TW" dirty="0">
              <a:cs typeface="+mn-ea"/>
              <a:sym typeface="+mn-lt"/>
            </a:endParaRPr>
          </a:p>
          <a:p>
            <a:pPr marL="158750" indent="0" algn="l">
              <a:buNone/>
            </a:pPr>
            <a:endParaRPr lang="en-US" altLang="zh-TW" dirty="0">
              <a:cs typeface="+mn-ea"/>
              <a:sym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346095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e47e84f11d_1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e47e84f11d_1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algn="l">
              <a:buNone/>
            </a:pPr>
            <a:br>
              <a:rPr lang="zh-TW" altLang="en-US" dirty="0"/>
            </a:br>
            <a:endParaRPr lang="en-US" altLang="zh-TW" dirty="0">
              <a:cs typeface="+mn-ea"/>
              <a:sym typeface="+mn-lt"/>
            </a:endParaRPr>
          </a:p>
          <a:p>
            <a:pPr marL="158750" indent="0" algn="l">
              <a:buNone/>
            </a:pPr>
            <a:endParaRPr lang="en-US" altLang="zh-TW" dirty="0">
              <a:cs typeface="+mn-ea"/>
              <a:sym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656925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e47e84f11d_1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e47e84f11d_1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algn="l">
              <a:buNone/>
            </a:pPr>
            <a:endParaRPr lang="en-US" altLang="zh-TW" dirty="0">
              <a:cs typeface="+mn-ea"/>
              <a:sym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032903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e47e84f11d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e47e84f11d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66212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ge47e84f11d_4_9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4" name="Google Shape;1844;ge47e84f11d_4_9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19411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e47e84f11d_1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e47e84f11d_1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8218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ee73cee79a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ee73cee79a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e47e84f11d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e47e84f11d_1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550145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ee73cee79a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ee73cee79a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48135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ee73cee79a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ee73cee79a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59169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ee73cee79a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ee73cee79a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42179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ee73cee79a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ee73cee79a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59245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ee73cee79a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ee73cee79a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71105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ee73cee79a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ee73cee79a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5929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投影片圖像版面配置區 1">
            <a:extLst>
              <a:ext uri="{FF2B5EF4-FFF2-40B4-BE49-F238E27FC236}">
                <a16:creationId xmlns:a16="http://schemas.microsoft.com/office/drawing/2014/main" id="{481D3925-4897-4AE8-AB8D-180F763896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88067" name="備忘稿版面配置區 2">
            <a:extLst>
              <a:ext uri="{FF2B5EF4-FFF2-40B4-BE49-F238E27FC236}">
                <a16:creationId xmlns:a16="http://schemas.microsoft.com/office/drawing/2014/main" id="{438316B2-B5BD-4680-A4BE-2D6CDF65C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88068" name="投影片編號版面配置區 3">
            <a:extLst>
              <a:ext uri="{FF2B5EF4-FFF2-40B4-BE49-F238E27FC236}">
                <a16:creationId xmlns:a16="http://schemas.microsoft.com/office/drawing/2014/main" id="{CC63CB80-2044-4C1E-9E5A-6AEAF5D793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304887-DF8D-4999-9AE3-58204B28112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35851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e47e84f11d_1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e47e84f11d_1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024090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ee73cee79a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ee73cee79a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696363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ee73cee79a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ee73cee79a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9582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e47e84f11d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e47e84f11d_1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0392274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ee73cee79a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ee73cee79a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242082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ee73cee79a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ee73cee79a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6148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ee73cee79a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ee73cee79a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591021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ee73cee79a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ee73cee79a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459607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ee73cee79a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ee73cee79a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635079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ee73cee79a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ee73cee79a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189088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e47e84f11d_1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e47e84f11d_1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317183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ee73cee79a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ee73cee79a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032290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ee73cee79a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ee73cee79a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639996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e47e84f11d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e47e84f11d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9497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e47e84f11d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e47e84f11d_1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468726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ge47e84f11d_4_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9" name="Google Shape;1139;ge47e84f11d_4_6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eba867d481_0_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9" name="Google Shape;1239;geba867d481_0_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ge47e84f11d_4_21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0" name="Google Shape;1340;ge47e84f11d_4_21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Google Shape;1946;geba867d481_0_1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7" name="Google Shape;1947;geba867d481_0_1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e47e84f11d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e47e84f11d_1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5869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ee5ba07d2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ee5ba07d2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ee5ba07d2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ee5ba07d2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0202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998917">
            <a:off x="6070985" y="1746706"/>
            <a:ext cx="5186694" cy="3745340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chemeClr val="lt2">
              <a:alpha val="575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19495" y="2690540"/>
            <a:ext cx="4512818" cy="3732581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-356655">
            <a:off x="-1531471" y="-284583"/>
            <a:ext cx="6807804" cy="5407863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chemeClr val="lt2">
              <a:alpha val="575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352253">
            <a:off x="5491935" y="-301751"/>
            <a:ext cx="4356918" cy="3900306"/>
          </a:xfrm>
          <a:custGeom>
            <a:avLst/>
            <a:gdLst/>
            <a:ahLst/>
            <a:cxnLst/>
            <a:rect l="l" t="t" r="r" b="b"/>
            <a:pathLst>
              <a:path w="104922" h="93926" extrusionOk="0">
                <a:moveTo>
                  <a:pt x="87299" y="1"/>
                </a:moveTo>
                <a:cubicBezTo>
                  <a:pt x="84060" y="1"/>
                  <a:pt x="80758" y="1074"/>
                  <a:pt x="77928" y="3179"/>
                </a:cubicBezTo>
                <a:cubicBezTo>
                  <a:pt x="69808" y="9248"/>
                  <a:pt x="66418" y="22138"/>
                  <a:pt x="56249" y="25235"/>
                </a:cubicBezTo>
                <a:cubicBezTo>
                  <a:pt x="55265" y="25544"/>
                  <a:pt x="54304" y="25646"/>
                  <a:pt x="53350" y="25646"/>
                </a:cubicBezTo>
                <a:cubicBezTo>
                  <a:pt x="51527" y="25646"/>
                  <a:pt x="49727" y="25276"/>
                  <a:pt x="47827" y="25276"/>
                </a:cubicBezTo>
                <a:cubicBezTo>
                  <a:pt x="47761" y="25276"/>
                  <a:pt x="47694" y="25276"/>
                  <a:pt x="47627" y="25277"/>
                </a:cubicBezTo>
                <a:cubicBezTo>
                  <a:pt x="45242" y="25403"/>
                  <a:pt x="42940" y="26240"/>
                  <a:pt x="41057" y="27746"/>
                </a:cubicBezTo>
                <a:cubicBezTo>
                  <a:pt x="36453" y="31094"/>
                  <a:pt x="32812" y="36116"/>
                  <a:pt x="29799" y="40846"/>
                </a:cubicBezTo>
                <a:cubicBezTo>
                  <a:pt x="29715" y="40929"/>
                  <a:pt x="29673" y="41055"/>
                  <a:pt x="29631" y="41139"/>
                </a:cubicBezTo>
                <a:cubicBezTo>
                  <a:pt x="23395" y="46077"/>
                  <a:pt x="17745" y="51727"/>
                  <a:pt x="12807" y="57963"/>
                </a:cubicBezTo>
                <a:cubicBezTo>
                  <a:pt x="7366" y="64910"/>
                  <a:pt x="1" y="74452"/>
                  <a:pt x="4186" y="83743"/>
                </a:cubicBezTo>
                <a:cubicBezTo>
                  <a:pt x="7489" y="91065"/>
                  <a:pt x="15115" y="93925"/>
                  <a:pt x="22622" y="93925"/>
                </a:cubicBezTo>
                <a:cubicBezTo>
                  <a:pt x="24340" y="93925"/>
                  <a:pt x="26053" y="93775"/>
                  <a:pt x="27706" y="93495"/>
                </a:cubicBezTo>
                <a:cubicBezTo>
                  <a:pt x="38420" y="91695"/>
                  <a:pt x="48004" y="85710"/>
                  <a:pt x="56876" y="79768"/>
                </a:cubicBezTo>
                <a:cubicBezTo>
                  <a:pt x="64912" y="74369"/>
                  <a:pt x="72738" y="68300"/>
                  <a:pt x="78765" y="60641"/>
                </a:cubicBezTo>
                <a:cubicBezTo>
                  <a:pt x="81694" y="56875"/>
                  <a:pt x="84121" y="52732"/>
                  <a:pt x="85921" y="48295"/>
                </a:cubicBezTo>
                <a:cubicBezTo>
                  <a:pt x="88181" y="42855"/>
                  <a:pt x="90023" y="37372"/>
                  <a:pt x="93245" y="32392"/>
                </a:cubicBezTo>
                <a:cubicBezTo>
                  <a:pt x="98058" y="24900"/>
                  <a:pt x="104922" y="14940"/>
                  <a:pt x="98853" y="6109"/>
                </a:cubicBezTo>
                <a:cubicBezTo>
                  <a:pt x="96027" y="2002"/>
                  <a:pt x="91722" y="1"/>
                  <a:pt x="87299" y="1"/>
                </a:cubicBezTo>
                <a:close/>
              </a:path>
            </a:pathLst>
          </a:custGeom>
          <a:solidFill>
            <a:schemeClr val="dk2">
              <a:alpha val="540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315575" y="-142773"/>
            <a:ext cx="2413507" cy="1384738"/>
          </a:xfrm>
          <a:custGeom>
            <a:avLst/>
            <a:gdLst/>
            <a:ahLst/>
            <a:cxnLst/>
            <a:rect l="l" t="t" r="r" b="b"/>
            <a:pathLst>
              <a:path w="77761" h="44615" fill="none" extrusionOk="0">
                <a:moveTo>
                  <a:pt x="0" y="41140"/>
                </a:moveTo>
                <a:cubicBezTo>
                  <a:pt x="0" y="41140"/>
                  <a:pt x="5650" y="28292"/>
                  <a:pt x="14481" y="31598"/>
                </a:cubicBezTo>
                <a:cubicBezTo>
                  <a:pt x="23353" y="34904"/>
                  <a:pt x="33523" y="44614"/>
                  <a:pt x="48213" y="24567"/>
                </a:cubicBezTo>
                <a:cubicBezTo>
                  <a:pt x="62945" y="4562"/>
                  <a:pt x="72361" y="335"/>
                  <a:pt x="77760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978081" y="3271196"/>
            <a:ext cx="2321264" cy="1990031"/>
          </a:xfrm>
          <a:custGeom>
            <a:avLst/>
            <a:gdLst/>
            <a:ahLst/>
            <a:cxnLst/>
            <a:rect l="l" t="t" r="r" b="b"/>
            <a:pathLst>
              <a:path w="74789" h="64117" fill="none" extrusionOk="0">
                <a:moveTo>
                  <a:pt x="1" y="64117"/>
                </a:moveTo>
                <a:cubicBezTo>
                  <a:pt x="1" y="64117"/>
                  <a:pt x="16867" y="61815"/>
                  <a:pt x="29632" y="51059"/>
                </a:cubicBezTo>
                <a:cubicBezTo>
                  <a:pt x="42396" y="40303"/>
                  <a:pt x="46456" y="16490"/>
                  <a:pt x="55789" y="19377"/>
                </a:cubicBezTo>
                <a:cubicBezTo>
                  <a:pt x="65080" y="22265"/>
                  <a:pt x="67465" y="18331"/>
                  <a:pt x="74789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927800" y="1438848"/>
            <a:ext cx="5288400" cy="170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accent3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927800" y="3143150"/>
            <a:ext cx="5288400" cy="6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_3_1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4"/>
          <p:cNvSpPr/>
          <p:nvPr/>
        </p:nvSpPr>
        <p:spPr>
          <a:xfrm rot="-7121477">
            <a:off x="5536328" y="-1764724"/>
            <a:ext cx="3937985" cy="2843641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chemeClr val="lt2">
              <a:alpha val="575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4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4"/>
          <p:cNvSpPr txBox="1">
            <a:spLocks noGrp="1"/>
          </p:cNvSpPr>
          <p:nvPr>
            <p:ph type="title" idx="2"/>
          </p:nvPr>
        </p:nvSpPr>
        <p:spPr>
          <a:xfrm>
            <a:off x="2143839" y="1716725"/>
            <a:ext cx="23280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1" name="Google Shape;211;p24"/>
          <p:cNvSpPr txBox="1">
            <a:spLocks noGrp="1"/>
          </p:cNvSpPr>
          <p:nvPr>
            <p:ph type="subTitle" idx="1"/>
          </p:nvPr>
        </p:nvSpPr>
        <p:spPr>
          <a:xfrm>
            <a:off x="2143838" y="2204422"/>
            <a:ext cx="23280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24"/>
          <p:cNvSpPr txBox="1">
            <a:spLocks noGrp="1"/>
          </p:cNvSpPr>
          <p:nvPr>
            <p:ph type="title" idx="3"/>
          </p:nvPr>
        </p:nvSpPr>
        <p:spPr>
          <a:xfrm>
            <a:off x="2143854" y="3291875"/>
            <a:ext cx="23280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3" name="Google Shape;213;p24"/>
          <p:cNvSpPr txBox="1">
            <a:spLocks noGrp="1"/>
          </p:cNvSpPr>
          <p:nvPr>
            <p:ph type="subTitle" idx="4"/>
          </p:nvPr>
        </p:nvSpPr>
        <p:spPr>
          <a:xfrm>
            <a:off x="2143849" y="3779572"/>
            <a:ext cx="23280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24"/>
          <p:cNvSpPr/>
          <p:nvPr/>
        </p:nvSpPr>
        <p:spPr>
          <a:xfrm rot="-6717477">
            <a:off x="5555218" y="-582322"/>
            <a:ext cx="4346846" cy="2493982"/>
          </a:xfrm>
          <a:custGeom>
            <a:avLst/>
            <a:gdLst/>
            <a:ahLst/>
            <a:cxnLst/>
            <a:rect l="l" t="t" r="r" b="b"/>
            <a:pathLst>
              <a:path w="77761" h="44615" fill="none" extrusionOk="0">
                <a:moveTo>
                  <a:pt x="0" y="41140"/>
                </a:moveTo>
                <a:cubicBezTo>
                  <a:pt x="0" y="41140"/>
                  <a:pt x="5650" y="28292"/>
                  <a:pt x="14481" y="31598"/>
                </a:cubicBezTo>
                <a:cubicBezTo>
                  <a:pt x="23353" y="34904"/>
                  <a:pt x="33523" y="44614"/>
                  <a:pt x="48213" y="24567"/>
                </a:cubicBezTo>
                <a:cubicBezTo>
                  <a:pt x="62945" y="4562"/>
                  <a:pt x="72361" y="335"/>
                  <a:pt x="77760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4"/>
          <p:cNvSpPr/>
          <p:nvPr/>
        </p:nvSpPr>
        <p:spPr>
          <a:xfrm rot="6941130">
            <a:off x="-1104860" y="3693343"/>
            <a:ext cx="2527210" cy="2090236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4"/>
          <p:cNvSpPr/>
          <p:nvPr/>
        </p:nvSpPr>
        <p:spPr>
          <a:xfrm rot="-6273270">
            <a:off x="7301912" y="-402293"/>
            <a:ext cx="3167928" cy="2516482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chemeClr val="dk2">
              <a:alpha val="540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"/>
          <p:cNvSpPr/>
          <p:nvPr/>
        </p:nvSpPr>
        <p:spPr>
          <a:xfrm rot="3584790">
            <a:off x="6956331" y="-680817"/>
            <a:ext cx="2946740" cy="2460840"/>
          </a:xfrm>
          <a:custGeom>
            <a:avLst/>
            <a:gdLst/>
            <a:ahLst/>
            <a:cxnLst/>
            <a:rect l="l" t="t" r="r" b="b"/>
            <a:pathLst>
              <a:path w="104922" h="86002" extrusionOk="0">
                <a:moveTo>
                  <a:pt x="90057" y="0"/>
                </a:moveTo>
                <a:cubicBezTo>
                  <a:pt x="89197" y="0"/>
                  <a:pt x="88357" y="35"/>
                  <a:pt x="87554" y="97"/>
                </a:cubicBezTo>
                <a:cubicBezTo>
                  <a:pt x="77970" y="808"/>
                  <a:pt x="69516" y="5830"/>
                  <a:pt x="62652" y="12317"/>
                </a:cubicBezTo>
                <a:cubicBezTo>
                  <a:pt x="58551" y="16210"/>
                  <a:pt x="55203" y="20730"/>
                  <a:pt x="51352" y="24915"/>
                </a:cubicBezTo>
                <a:cubicBezTo>
                  <a:pt x="49385" y="27133"/>
                  <a:pt x="47042" y="29058"/>
                  <a:pt x="44489" y="30565"/>
                </a:cubicBezTo>
                <a:cubicBezTo>
                  <a:pt x="41648" y="32143"/>
                  <a:pt x="38882" y="32494"/>
                  <a:pt x="35770" y="32494"/>
                </a:cubicBezTo>
                <a:cubicBezTo>
                  <a:pt x="35580" y="32494"/>
                  <a:pt x="35390" y="32492"/>
                  <a:pt x="35198" y="32490"/>
                </a:cubicBezTo>
                <a:cubicBezTo>
                  <a:pt x="29715" y="32490"/>
                  <a:pt x="25321" y="34080"/>
                  <a:pt x="21345" y="37931"/>
                </a:cubicBezTo>
                <a:cubicBezTo>
                  <a:pt x="18834" y="40316"/>
                  <a:pt x="16825" y="43204"/>
                  <a:pt x="14816" y="46050"/>
                </a:cubicBezTo>
                <a:cubicBezTo>
                  <a:pt x="14398" y="46092"/>
                  <a:pt x="14021" y="46385"/>
                  <a:pt x="13770" y="46719"/>
                </a:cubicBezTo>
                <a:cubicBezTo>
                  <a:pt x="12807" y="48184"/>
                  <a:pt x="11887" y="49649"/>
                  <a:pt x="10966" y="51114"/>
                </a:cubicBezTo>
                <a:lnTo>
                  <a:pt x="10589" y="51532"/>
                </a:lnTo>
                <a:cubicBezTo>
                  <a:pt x="10380" y="51741"/>
                  <a:pt x="10254" y="52034"/>
                  <a:pt x="10212" y="52327"/>
                </a:cubicBezTo>
                <a:cubicBezTo>
                  <a:pt x="8455" y="55090"/>
                  <a:pt x="6739" y="57852"/>
                  <a:pt x="5107" y="60698"/>
                </a:cubicBezTo>
                <a:cubicBezTo>
                  <a:pt x="2721" y="64757"/>
                  <a:pt x="1" y="69194"/>
                  <a:pt x="629" y="74132"/>
                </a:cubicBezTo>
                <a:cubicBezTo>
                  <a:pt x="1565" y="81740"/>
                  <a:pt x="9376" y="86002"/>
                  <a:pt x="16499" y="86002"/>
                </a:cubicBezTo>
                <a:cubicBezTo>
                  <a:pt x="17017" y="86002"/>
                  <a:pt x="17531" y="85979"/>
                  <a:pt x="18039" y="85934"/>
                </a:cubicBezTo>
                <a:cubicBezTo>
                  <a:pt x="28878" y="84930"/>
                  <a:pt x="36872" y="76852"/>
                  <a:pt x="46916" y="73672"/>
                </a:cubicBezTo>
                <a:cubicBezTo>
                  <a:pt x="52106" y="72039"/>
                  <a:pt x="57588" y="72583"/>
                  <a:pt x="62819" y="71202"/>
                </a:cubicBezTo>
                <a:cubicBezTo>
                  <a:pt x="67298" y="70072"/>
                  <a:pt x="71315" y="67561"/>
                  <a:pt x="74873" y="64715"/>
                </a:cubicBezTo>
                <a:cubicBezTo>
                  <a:pt x="82531" y="58605"/>
                  <a:pt x="88307" y="50360"/>
                  <a:pt x="93873" y="42367"/>
                </a:cubicBezTo>
                <a:cubicBezTo>
                  <a:pt x="96886" y="38182"/>
                  <a:pt x="99230" y="33536"/>
                  <a:pt x="100779" y="28640"/>
                </a:cubicBezTo>
                <a:cubicBezTo>
                  <a:pt x="102285" y="23785"/>
                  <a:pt x="103038" y="18721"/>
                  <a:pt x="103708" y="13657"/>
                </a:cubicBezTo>
                <a:cubicBezTo>
                  <a:pt x="104210" y="9681"/>
                  <a:pt x="104922" y="5245"/>
                  <a:pt x="101071" y="2692"/>
                </a:cubicBezTo>
                <a:cubicBezTo>
                  <a:pt x="98034" y="678"/>
                  <a:pt x="93856" y="0"/>
                  <a:pt x="90057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5"/>
          <p:cNvSpPr/>
          <p:nvPr/>
        </p:nvSpPr>
        <p:spPr>
          <a:xfrm rot="4788513">
            <a:off x="-466981" y="3024871"/>
            <a:ext cx="2794270" cy="2639946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chemeClr val="lt2">
              <a:alpha val="575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5"/>
          <p:cNvSpPr/>
          <p:nvPr/>
        </p:nvSpPr>
        <p:spPr>
          <a:xfrm rot="-5399798">
            <a:off x="-866013" y="1463371"/>
            <a:ext cx="4469940" cy="3973070"/>
          </a:xfrm>
          <a:custGeom>
            <a:avLst/>
            <a:gdLst/>
            <a:ahLst/>
            <a:cxnLst/>
            <a:rect l="l" t="t" r="r" b="b"/>
            <a:pathLst>
              <a:path w="104922" h="93926" extrusionOk="0">
                <a:moveTo>
                  <a:pt x="87299" y="1"/>
                </a:moveTo>
                <a:cubicBezTo>
                  <a:pt x="84060" y="1"/>
                  <a:pt x="80758" y="1074"/>
                  <a:pt x="77928" y="3179"/>
                </a:cubicBezTo>
                <a:cubicBezTo>
                  <a:pt x="69808" y="9248"/>
                  <a:pt x="66418" y="22138"/>
                  <a:pt x="56249" y="25235"/>
                </a:cubicBezTo>
                <a:cubicBezTo>
                  <a:pt x="55265" y="25544"/>
                  <a:pt x="54304" y="25646"/>
                  <a:pt x="53350" y="25646"/>
                </a:cubicBezTo>
                <a:cubicBezTo>
                  <a:pt x="51527" y="25646"/>
                  <a:pt x="49727" y="25276"/>
                  <a:pt x="47827" y="25276"/>
                </a:cubicBezTo>
                <a:cubicBezTo>
                  <a:pt x="47761" y="25276"/>
                  <a:pt x="47694" y="25276"/>
                  <a:pt x="47627" y="25277"/>
                </a:cubicBezTo>
                <a:cubicBezTo>
                  <a:pt x="45242" y="25403"/>
                  <a:pt x="42940" y="26240"/>
                  <a:pt x="41057" y="27746"/>
                </a:cubicBezTo>
                <a:cubicBezTo>
                  <a:pt x="36453" y="31094"/>
                  <a:pt x="32812" y="36116"/>
                  <a:pt x="29799" y="40846"/>
                </a:cubicBezTo>
                <a:cubicBezTo>
                  <a:pt x="29715" y="40929"/>
                  <a:pt x="29673" y="41055"/>
                  <a:pt x="29631" y="41139"/>
                </a:cubicBezTo>
                <a:cubicBezTo>
                  <a:pt x="23395" y="46077"/>
                  <a:pt x="17745" y="51727"/>
                  <a:pt x="12807" y="57963"/>
                </a:cubicBezTo>
                <a:cubicBezTo>
                  <a:pt x="7366" y="64910"/>
                  <a:pt x="1" y="74452"/>
                  <a:pt x="4186" y="83743"/>
                </a:cubicBezTo>
                <a:cubicBezTo>
                  <a:pt x="7489" y="91065"/>
                  <a:pt x="15115" y="93925"/>
                  <a:pt x="22622" y="93925"/>
                </a:cubicBezTo>
                <a:cubicBezTo>
                  <a:pt x="24340" y="93925"/>
                  <a:pt x="26053" y="93775"/>
                  <a:pt x="27706" y="93495"/>
                </a:cubicBezTo>
                <a:cubicBezTo>
                  <a:pt x="38420" y="91695"/>
                  <a:pt x="48004" y="85710"/>
                  <a:pt x="56876" y="79768"/>
                </a:cubicBezTo>
                <a:cubicBezTo>
                  <a:pt x="64912" y="74369"/>
                  <a:pt x="72738" y="68300"/>
                  <a:pt x="78765" y="60641"/>
                </a:cubicBezTo>
                <a:cubicBezTo>
                  <a:pt x="81694" y="56875"/>
                  <a:pt x="84121" y="52732"/>
                  <a:pt x="85921" y="48295"/>
                </a:cubicBezTo>
                <a:cubicBezTo>
                  <a:pt x="88181" y="42855"/>
                  <a:pt x="90023" y="37372"/>
                  <a:pt x="93245" y="32392"/>
                </a:cubicBezTo>
                <a:cubicBezTo>
                  <a:pt x="98058" y="24900"/>
                  <a:pt x="104922" y="14940"/>
                  <a:pt x="98853" y="6109"/>
                </a:cubicBezTo>
                <a:cubicBezTo>
                  <a:pt x="96027" y="2002"/>
                  <a:pt x="91722" y="1"/>
                  <a:pt x="87299" y="1"/>
                </a:cubicBezTo>
                <a:close/>
              </a:path>
            </a:pathLst>
          </a:custGeom>
          <a:solidFill>
            <a:schemeClr val="dk2">
              <a:alpha val="540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5"/>
          <p:cNvSpPr/>
          <p:nvPr/>
        </p:nvSpPr>
        <p:spPr>
          <a:xfrm>
            <a:off x="-248606" y="4147850"/>
            <a:ext cx="1279462" cy="675396"/>
          </a:xfrm>
          <a:custGeom>
            <a:avLst/>
            <a:gdLst/>
            <a:ahLst/>
            <a:cxnLst/>
            <a:rect l="l" t="t" r="r" b="b"/>
            <a:pathLst>
              <a:path w="19504" h="10799" fill="none" extrusionOk="0">
                <a:moveTo>
                  <a:pt x="1" y="10798"/>
                </a:moveTo>
                <a:cubicBezTo>
                  <a:pt x="1" y="10798"/>
                  <a:pt x="11217" y="1"/>
                  <a:pt x="11175" y="3098"/>
                </a:cubicBezTo>
                <a:cubicBezTo>
                  <a:pt x="11133" y="8957"/>
                  <a:pt x="14105" y="8078"/>
                  <a:pt x="19504" y="2219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5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5"/>
          <p:cNvSpPr txBox="1">
            <a:spLocks noGrp="1"/>
          </p:cNvSpPr>
          <p:nvPr>
            <p:ph type="title" idx="2"/>
          </p:nvPr>
        </p:nvSpPr>
        <p:spPr>
          <a:xfrm>
            <a:off x="880151" y="2584650"/>
            <a:ext cx="23280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24" name="Google Shape;224;p25"/>
          <p:cNvSpPr txBox="1">
            <a:spLocks noGrp="1"/>
          </p:cNvSpPr>
          <p:nvPr>
            <p:ph type="subTitle" idx="1"/>
          </p:nvPr>
        </p:nvSpPr>
        <p:spPr>
          <a:xfrm>
            <a:off x="880151" y="3072347"/>
            <a:ext cx="23280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25"/>
          <p:cNvSpPr txBox="1">
            <a:spLocks noGrp="1"/>
          </p:cNvSpPr>
          <p:nvPr>
            <p:ph type="title" idx="3"/>
          </p:nvPr>
        </p:nvSpPr>
        <p:spPr>
          <a:xfrm>
            <a:off x="3407991" y="2584650"/>
            <a:ext cx="23280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26" name="Google Shape;226;p25"/>
          <p:cNvSpPr txBox="1">
            <a:spLocks noGrp="1"/>
          </p:cNvSpPr>
          <p:nvPr>
            <p:ph type="subTitle" idx="4"/>
          </p:nvPr>
        </p:nvSpPr>
        <p:spPr>
          <a:xfrm>
            <a:off x="3407987" y="3072347"/>
            <a:ext cx="23280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5"/>
          <p:cNvSpPr txBox="1">
            <a:spLocks noGrp="1"/>
          </p:cNvSpPr>
          <p:nvPr>
            <p:ph type="title" idx="5"/>
          </p:nvPr>
        </p:nvSpPr>
        <p:spPr>
          <a:xfrm>
            <a:off x="5935831" y="2584650"/>
            <a:ext cx="23280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28" name="Google Shape;228;p25"/>
          <p:cNvSpPr txBox="1">
            <a:spLocks noGrp="1"/>
          </p:cNvSpPr>
          <p:nvPr>
            <p:ph type="subTitle" idx="6"/>
          </p:nvPr>
        </p:nvSpPr>
        <p:spPr>
          <a:xfrm>
            <a:off x="5935823" y="3072347"/>
            <a:ext cx="23280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5"/>
          <p:cNvSpPr/>
          <p:nvPr/>
        </p:nvSpPr>
        <p:spPr>
          <a:xfrm>
            <a:off x="7341200" y="3618574"/>
            <a:ext cx="2177002" cy="1971759"/>
          </a:xfrm>
          <a:custGeom>
            <a:avLst/>
            <a:gdLst/>
            <a:ahLst/>
            <a:cxnLst/>
            <a:rect l="l" t="t" r="r" b="b"/>
            <a:pathLst>
              <a:path w="51603" h="47963" fill="none" extrusionOk="0">
                <a:moveTo>
                  <a:pt x="0" y="47963"/>
                </a:moveTo>
                <a:cubicBezTo>
                  <a:pt x="0" y="47963"/>
                  <a:pt x="9333" y="32771"/>
                  <a:pt x="18080" y="32143"/>
                </a:cubicBezTo>
                <a:cubicBezTo>
                  <a:pt x="26827" y="31557"/>
                  <a:pt x="18164" y="19755"/>
                  <a:pt x="29212" y="11175"/>
                </a:cubicBezTo>
                <a:cubicBezTo>
                  <a:pt x="35867" y="6027"/>
                  <a:pt x="43484" y="2219"/>
                  <a:pt x="51603" y="1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12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6"/>
          <p:cNvSpPr txBox="1">
            <a:spLocks noGrp="1"/>
          </p:cNvSpPr>
          <p:nvPr>
            <p:ph type="title" idx="2"/>
          </p:nvPr>
        </p:nvSpPr>
        <p:spPr>
          <a:xfrm>
            <a:off x="714301" y="2199100"/>
            <a:ext cx="23280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3" name="Google Shape;233;p26"/>
          <p:cNvSpPr txBox="1">
            <a:spLocks noGrp="1"/>
          </p:cNvSpPr>
          <p:nvPr>
            <p:ph type="subTitle" idx="1"/>
          </p:nvPr>
        </p:nvSpPr>
        <p:spPr>
          <a:xfrm>
            <a:off x="714301" y="2686797"/>
            <a:ext cx="23280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6"/>
          <p:cNvSpPr txBox="1">
            <a:spLocks noGrp="1"/>
          </p:cNvSpPr>
          <p:nvPr>
            <p:ph type="title" idx="3"/>
          </p:nvPr>
        </p:nvSpPr>
        <p:spPr>
          <a:xfrm>
            <a:off x="6101691" y="2199100"/>
            <a:ext cx="23280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5" name="Google Shape;235;p26"/>
          <p:cNvSpPr txBox="1">
            <a:spLocks noGrp="1"/>
          </p:cNvSpPr>
          <p:nvPr>
            <p:ph type="subTitle" idx="4"/>
          </p:nvPr>
        </p:nvSpPr>
        <p:spPr>
          <a:xfrm>
            <a:off x="6101687" y="2686797"/>
            <a:ext cx="23280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6"/>
          <p:cNvSpPr txBox="1">
            <a:spLocks noGrp="1"/>
          </p:cNvSpPr>
          <p:nvPr>
            <p:ph type="title" idx="5"/>
          </p:nvPr>
        </p:nvSpPr>
        <p:spPr>
          <a:xfrm>
            <a:off x="3408006" y="3326075"/>
            <a:ext cx="23280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7" name="Google Shape;237;p26"/>
          <p:cNvSpPr txBox="1">
            <a:spLocks noGrp="1"/>
          </p:cNvSpPr>
          <p:nvPr>
            <p:ph type="subTitle" idx="6"/>
          </p:nvPr>
        </p:nvSpPr>
        <p:spPr>
          <a:xfrm>
            <a:off x="3407998" y="3813772"/>
            <a:ext cx="23280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6"/>
          <p:cNvSpPr/>
          <p:nvPr/>
        </p:nvSpPr>
        <p:spPr>
          <a:xfrm rot="4430755">
            <a:off x="-1284763" y="3288143"/>
            <a:ext cx="3472305" cy="2899589"/>
          </a:xfrm>
          <a:custGeom>
            <a:avLst/>
            <a:gdLst/>
            <a:ahLst/>
            <a:cxnLst/>
            <a:rect l="l" t="t" r="r" b="b"/>
            <a:pathLst>
              <a:path w="104922" h="86002" extrusionOk="0">
                <a:moveTo>
                  <a:pt x="90057" y="0"/>
                </a:moveTo>
                <a:cubicBezTo>
                  <a:pt x="89197" y="0"/>
                  <a:pt x="88357" y="35"/>
                  <a:pt x="87554" y="97"/>
                </a:cubicBezTo>
                <a:cubicBezTo>
                  <a:pt x="77970" y="808"/>
                  <a:pt x="69516" y="5830"/>
                  <a:pt x="62652" y="12317"/>
                </a:cubicBezTo>
                <a:cubicBezTo>
                  <a:pt x="58551" y="16210"/>
                  <a:pt x="55203" y="20730"/>
                  <a:pt x="51352" y="24915"/>
                </a:cubicBezTo>
                <a:cubicBezTo>
                  <a:pt x="49385" y="27133"/>
                  <a:pt x="47042" y="29058"/>
                  <a:pt x="44489" y="30565"/>
                </a:cubicBezTo>
                <a:cubicBezTo>
                  <a:pt x="41648" y="32143"/>
                  <a:pt x="38882" y="32494"/>
                  <a:pt x="35770" y="32494"/>
                </a:cubicBezTo>
                <a:cubicBezTo>
                  <a:pt x="35580" y="32494"/>
                  <a:pt x="35390" y="32492"/>
                  <a:pt x="35198" y="32490"/>
                </a:cubicBezTo>
                <a:cubicBezTo>
                  <a:pt x="29715" y="32490"/>
                  <a:pt x="25321" y="34080"/>
                  <a:pt x="21345" y="37931"/>
                </a:cubicBezTo>
                <a:cubicBezTo>
                  <a:pt x="18834" y="40316"/>
                  <a:pt x="16825" y="43204"/>
                  <a:pt x="14816" y="46050"/>
                </a:cubicBezTo>
                <a:cubicBezTo>
                  <a:pt x="14398" y="46092"/>
                  <a:pt x="14021" y="46385"/>
                  <a:pt x="13770" y="46719"/>
                </a:cubicBezTo>
                <a:cubicBezTo>
                  <a:pt x="12807" y="48184"/>
                  <a:pt x="11887" y="49649"/>
                  <a:pt x="10966" y="51114"/>
                </a:cubicBezTo>
                <a:lnTo>
                  <a:pt x="10589" y="51532"/>
                </a:lnTo>
                <a:cubicBezTo>
                  <a:pt x="10380" y="51741"/>
                  <a:pt x="10254" y="52034"/>
                  <a:pt x="10212" y="52327"/>
                </a:cubicBezTo>
                <a:cubicBezTo>
                  <a:pt x="8455" y="55090"/>
                  <a:pt x="6739" y="57852"/>
                  <a:pt x="5107" y="60698"/>
                </a:cubicBezTo>
                <a:cubicBezTo>
                  <a:pt x="2721" y="64757"/>
                  <a:pt x="1" y="69194"/>
                  <a:pt x="629" y="74132"/>
                </a:cubicBezTo>
                <a:cubicBezTo>
                  <a:pt x="1565" y="81740"/>
                  <a:pt x="9376" y="86002"/>
                  <a:pt x="16499" y="86002"/>
                </a:cubicBezTo>
                <a:cubicBezTo>
                  <a:pt x="17017" y="86002"/>
                  <a:pt x="17531" y="85979"/>
                  <a:pt x="18039" y="85934"/>
                </a:cubicBezTo>
                <a:cubicBezTo>
                  <a:pt x="28878" y="84930"/>
                  <a:pt x="36872" y="76852"/>
                  <a:pt x="46916" y="73672"/>
                </a:cubicBezTo>
                <a:cubicBezTo>
                  <a:pt x="52106" y="72039"/>
                  <a:pt x="57588" y="72583"/>
                  <a:pt x="62819" y="71202"/>
                </a:cubicBezTo>
                <a:cubicBezTo>
                  <a:pt x="67298" y="70072"/>
                  <a:pt x="71315" y="67561"/>
                  <a:pt x="74873" y="64715"/>
                </a:cubicBezTo>
                <a:cubicBezTo>
                  <a:pt x="82531" y="58605"/>
                  <a:pt x="88307" y="50360"/>
                  <a:pt x="93873" y="42367"/>
                </a:cubicBezTo>
                <a:cubicBezTo>
                  <a:pt x="96886" y="38182"/>
                  <a:pt x="99230" y="33536"/>
                  <a:pt x="100779" y="28640"/>
                </a:cubicBezTo>
                <a:cubicBezTo>
                  <a:pt x="102285" y="23785"/>
                  <a:pt x="103038" y="18721"/>
                  <a:pt x="103708" y="13657"/>
                </a:cubicBezTo>
                <a:cubicBezTo>
                  <a:pt x="104210" y="9681"/>
                  <a:pt x="104922" y="5245"/>
                  <a:pt x="101071" y="2692"/>
                </a:cubicBezTo>
                <a:cubicBezTo>
                  <a:pt x="98034" y="678"/>
                  <a:pt x="93856" y="0"/>
                  <a:pt x="90057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6"/>
          <p:cNvSpPr/>
          <p:nvPr/>
        </p:nvSpPr>
        <p:spPr>
          <a:xfrm rot="4788483">
            <a:off x="812181" y="4003032"/>
            <a:ext cx="1832432" cy="1731228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chemeClr val="lt2">
              <a:alpha val="575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6"/>
          <p:cNvSpPr/>
          <p:nvPr/>
        </p:nvSpPr>
        <p:spPr>
          <a:xfrm rot="-6302493">
            <a:off x="7043866" y="-1043465"/>
            <a:ext cx="3252541" cy="2891280"/>
          </a:xfrm>
          <a:custGeom>
            <a:avLst/>
            <a:gdLst/>
            <a:ahLst/>
            <a:cxnLst/>
            <a:rect l="l" t="t" r="r" b="b"/>
            <a:pathLst>
              <a:path w="104922" h="93926" extrusionOk="0">
                <a:moveTo>
                  <a:pt x="87299" y="1"/>
                </a:moveTo>
                <a:cubicBezTo>
                  <a:pt x="84060" y="1"/>
                  <a:pt x="80758" y="1074"/>
                  <a:pt x="77928" y="3179"/>
                </a:cubicBezTo>
                <a:cubicBezTo>
                  <a:pt x="69808" y="9248"/>
                  <a:pt x="66418" y="22138"/>
                  <a:pt x="56249" y="25235"/>
                </a:cubicBezTo>
                <a:cubicBezTo>
                  <a:pt x="55265" y="25544"/>
                  <a:pt x="54304" y="25646"/>
                  <a:pt x="53350" y="25646"/>
                </a:cubicBezTo>
                <a:cubicBezTo>
                  <a:pt x="51527" y="25646"/>
                  <a:pt x="49727" y="25276"/>
                  <a:pt x="47827" y="25276"/>
                </a:cubicBezTo>
                <a:cubicBezTo>
                  <a:pt x="47761" y="25276"/>
                  <a:pt x="47694" y="25276"/>
                  <a:pt x="47627" y="25277"/>
                </a:cubicBezTo>
                <a:cubicBezTo>
                  <a:pt x="45242" y="25403"/>
                  <a:pt x="42940" y="26240"/>
                  <a:pt x="41057" y="27746"/>
                </a:cubicBezTo>
                <a:cubicBezTo>
                  <a:pt x="36453" y="31094"/>
                  <a:pt x="32812" y="36116"/>
                  <a:pt x="29799" y="40846"/>
                </a:cubicBezTo>
                <a:cubicBezTo>
                  <a:pt x="29715" y="40929"/>
                  <a:pt x="29673" y="41055"/>
                  <a:pt x="29631" y="41139"/>
                </a:cubicBezTo>
                <a:cubicBezTo>
                  <a:pt x="23395" y="46077"/>
                  <a:pt x="17745" y="51727"/>
                  <a:pt x="12807" y="57963"/>
                </a:cubicBezTo>
                <a:cubicBezTo>
                  <a:pt x="7366" y="64910"/>
                  <a:pt x="1" y="74452"/>
                  <a:pt x="4186" y="83743"/>
                </a:cubicBezTo>
                <a:cubicBezTo>
                  <a:pt x="7489" y="91065"/>
                  <a:pt x="15115" y="93925"/>
                  <a:pt x="22622" y="93925"/>
                </a:cubicBezTo>
                <a:cubicBezTo>
                  <a:pt x="24340" y="93925"/>
                  <a:pt x="26053" y="93775"/>
                  <a:pt x="27706" y="93495"/>
                </a:cubicBezTo>
                <a:cubicBezTo>
                  <a:pt x="38420" y="91695"/>
                  <a:pt x="48004" y="85710"/>
                  <a:pt x="56876" y="79768"/>
                </a:cubicBezTo>
                <a:cubicBezTo>
                  <a:pt x="64912" y="74369"/>
                  <a:pt x="72738" y="68300"/>
                  <a:pt x="78765" y="60641"/>
                </a:cubicBezTo>
                <a:cubicBezTo>
                  <a:pt x="81694" y="56875"/>
                  <a:pt x="84121" y="52732"/>
                  <a:pt x="85921" y="48295"/>
                </a:cubicBezTo>
                <a:cubicBezTo>
                  <a:pt x="88181" y="42855"/>
                  <a:pt x="90023" y="37372"/>
                  <a:pt x="93245" y="32392"/>
                </a:cubicBezTo>
                <a:cubicBezTo>
                  <a:pt x="98058" y="24900"/>
                  <a:pt x="104922" y="14940"/>
                  <a:pt x="98853" y="6109"/>
                </a:cubicBezTo>
                <a:cubicBezTo>
                  <a:pt x="96027" y="2002"/>
                  <a:pt x="91722" y="1"/>
                  <a:pt x="87299" y="1"/>
                </a:cubicBezTo>
                <a:close/>
              </a:path>
            </a:pathLst>
          </a:custGeom>
          <a:solidFill>
            <a:schemeClr val="dk2">
              <a:alpha val="540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6"/>
          <p:cNvSpPr/>
          <p:nvPr/>
        </p:nvSpPr>
        <p:spPr>
          <a:xfrm>
            <a:off x="7040328" y="3929611"/>
            <a:ext cx="2681946" cy="1415776"/>
          </a:xfrm>
          <a:custGeom>
            <a:avLst/>
            <a:gdLst/>
            <a:ahLst/>
            <a:cxnLst/>
            <a:rect l="l" t="t" r="r" b="b"/>
            <a:pathLst>
              <a:path w="19504" h="10799" fill="none" extrusionOk="0">
                <a:moveTo>
                  <a:pt x="1" y="10798"/>
                </a:moveTo>
                <a:cubicBezTo>
                  <a:pt x="1" y="10798"/>
                  <a:pt x="11217" y="1"/>
                  <a:pt x="11175" y="3098"/>
                </a:cubicBezTo>
                <a:cubicBezTo>
                  <a:pt x="11133" y="8957"/>
                  <a:pt x="14105" y="8078"/>
                  <a:pt x="19504" y="2219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6"/>
          <p:cNvSpPr/>
          <p:nvPr/>
        </p:nvSpPr>
        <p:spPr>
          <a:xfrm>
            <a:off x="-281573" y="-244326"/>
            <a:ext cx="2220864" cy="2011568"/>
          </a:xfrm>
          <a:custGeom>
            <a:avLst/>
            <a:gdLst/>
            <a:ahLst/>
            <a:cxnLst/>
            <a:rect l="l" t="t" r="r" b="b"/>
            <a:pathLst>
              <a:path w="51603" h="47963" fill="none" extrusionOk="0">
                <a:moveTo>
                  <a:pt x="0" y="47963"/>
                </a:moveTo>
                <a:cubicBezTo>
                  <a:pt x="0" y="47963"/>
                  <a:pt x="9333" y="32771"/>
                  <a:pt x="18080" y="32143"/>
                </a:cubicBezTo>
                <a:cubicBezTo>
                  <a:pt x="26827" y="31557"/>
                  <a:pt x="18164" y="19755"/>
                  <a:pt x="29212" y="11175"/>
                </a:cubicBezTo>
                <a:cubicBezTo>
                  <a:pt x="35867" y="6027"/>
                  <a:pt x="43484" y="2219"/>
                  <a:pt x="51603" y="1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_4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7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7"/>
          <p:cNvSpPr txBox="1">
            <a:spLocks noGrp="1"/>
          </p:cNvSpPr>
          <p:nvPr>
            <p:ph type="title" idx="2"/>
          </p:nvPr>
        </p:nvSpPr>
        <p:spPr>
          <a:xfrm>
            <a:off x="4838701" y="1194000"/>
            <a:ext cx="23280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46" name="Google Shape;246;p27"/>
          <p:cNvSpPr txBox="1">
            <a:spLocks noGrp="1"/>
          </p:cNvSpPr>
          <p:nvPr>
            <p:ph type="subTitle" idx="1"/>
          </p:nvPr>
        </p:nvSpPr>
        <p:spPr>
          <a:xfrm>
            <a:off x="4838700" y="1662649"/>
            <a:ext cx="2328000" cy="5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27"/>
          <p:cNvSpPr txBox="1">
            <a:spLocks noGrp="1"/>
          </p:cNvSpPr>
          <p:nvPr>
            <p:ph type="title" idx="3" hasCustomPrompt="1"/>
          </p:nvPr>
        </p:nvSpPr>
        <p:spPr>
          <a:xfrm>
            <a:off x="7433287" y="1362388"/>
            <a:ext cx="878100" cy="6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48" name="Google Shape;248;p27"/>
          <p:cNvSpPr txBox="1">
            <a:spLocks noGrp="1"/>
          </p:cNvSpPr>
          <p:nvPr>
            <p:ph type="title" idx="4"/>
          </p:nvPr>
        </p:nvSpPr>
        <p:spPr>
          <a:xfrm>
            <a:off x="4838701" y="2432250"/>
            <a:ext cx="23280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49" name="Google Shape;249;p27"/>
          <p:cNvSpPr txBox="1">
            <a:spLocks noGrp="1"/>
          </p:cNvSpPr>
          <p:nvPr>
            <p:ph type="subTitle" idx="5"/>
          </p:nvPr>
        </p:nvSpPr>
        <p:spPr>
          <a:xfrm>
            <a:off x="4838700" y="2900899"/>
            <a:ext cx="2328000" cy="5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7"/>
          <p:cNvSpPr txBox="1">
            <a:spLocks noGrp="1"/>
          </p:cNvSpPr>
          <p:nvPr>
            <p:ph type="title" idx="6" hasCustomPrompt="1"/>
          </p:nvPr>
        </p:nvSpPr>
        <p:spPr>
          <a:xfrm>
            <a:off x="7433287" y="2600638"/>
            <a:ext cx="878100" cy="6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51" name="Google Shape;251;p27"/>
          <p:cNvSpPr txBox="1">
            <a:spLocks noGrp="1"/>
          </p:cNvSpPr>
          <p:nvPr>
            <p:ph type="title" idx="7"/>
          </p:nvPr>
        </p:nvSpPr>
        <p:spPr>
          <a:xfrm>
            <a:off x="4838701" y="3670500"/>
            <a:ext cx="23280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2" name="Google Shape;252;p27"/>
          <p:cNvSpPr txBox="1">
            <a:spLocks noGrp="1"/>
          </p:cNvSpPr>
          <p:nvPr>
            <p:ph type="subTitle" idx="8"/>
          </p:nvPr>
        </p:nvSpPr>
        <p:spPr>
          <a:xfrm>
            <a:off x="4838700" y="4139149"/>
            <a:ext cx="2328000" cy="5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27"/>
          <p:cNvSpPr txBox="1">
            <a:spLocks noGrp="1"/>
          </p:cNvSpPr>
          <p:nvPr>
            <p:ph type="title" idx="9" hasCustomPrompt="1"/>
          </p:nvPr>
        </p:nvSpPr>
        <p:spPr>
          <a:xfrm>
            <a:off x="7433287" y="3838888"/>
            <a:ext cx="878100" cy="6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54" name="Google Shape;254;p27"/>
          <p:cNvSpPr/>
          <p:nvPr/>
        </p:nvSpPr>
        <p:spPr>
          <a:xfrm rot="3838914">
            <a:off x="7361942" y="-305779"/>
            <a:ext cx="1734372" cy="1486886"/>
          </a:xfrm>
          <a:custGeom>
            <a:avLst/>
            <a:gdLst/>
            <a:ahLst/>
            <a:cxnLst/>
            <a:rect l="l" t="t" r="r" b="b"/>
            <a:pathLst>
              <a:path w="74789" h="64117" fill="none" extrusionOk="0">
                <a:moveTo>
                  <a:pt x="1" y="64117"/>
                </a:moveTo>
                <a:cubicBezTo>
                  <a:pt x="1" y="64117"/>
                  <a:pt x="16867" y="61815"/>
                  <a:pt x="29632" y="51059"/>
                </a:cubicBezTo>
                <a:cubicBezTo>
                  <a:pt x="42396" y="40303"/>
                  <a:pt x="46456" y="16490"/>
                  <a:pt x="55789" y="19377"/>
                </a:cubicBezTo>
                <a:cubicBezTo>
                  <a:pt x="65080" y="22265"/>
                  <a:pt x="67465" y="18331"/>
                  <a:pt x="74789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7"/>
          <p:cNvSpPr/>
          <p:nvPr/>
        </p:nvSpPr>
        <p:spPr>
          <a:xfrm rot="5532347">
            <a:off x="840123" y="1864670"/>
            <a:ext cx="4245378" cy="3386492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chemeClr val="dk2">
              <a:alpha val="540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7"/>
          <p:cNvSpPr/>
          <p:nvPr/>
        </p:nvSpPr>
        <p:spPr>
          <a:xfrm rot="-5697006">
            <a:off x="-1965766" y="1387923"/>
            <a:ext cx="5847716" cy="4645205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7"/>
          <p:cNvSpPr/>
          <p:nvPr/>
        </p:nvSpPr>
        <p:spPr>
          <a:xfrm rot="-1682610">
            <a:off x="-215601" y="1720690"/>
            <a:ext cx="958378" cy="811981"/>
          </a:xfrm>
          <a:custGeom>
            <a:avLst/>
            <a:gdLst/>
            <a:ahLst/>
            <a:cxnLst/>
            <a:rect l="l" t="t" r="r" b="b"/>
            <a:pathLst>
              <a:path w="25363" h="24275" fill="none" extrusionOk="0">
                <a:moveTo>
                  <a:pt x="25362" y="20968"/>
                </a:moveTo>
                <a:cubicBezTo>
                  <a:pt x="25362" y="20968"/>
                  <a:pt x="25320" y="18122"/>
                  <a:pt x="20466" y="20214"/>
                </a:cubicBezTo>
                <a:cubicBezTo>
                  <a:pt x="14648" y="22684"/>
                  <a:pt x="7659" y="24274"/>
                  <a:pt x="11091" y="17076"/>
                </a:cubicBezTo>
                <a:cubicBezTo>
                  <a:pt x="14565" y="9877"/>
                  <a:pt x="19963" y="0"/>
                  <a:pt x="0" y="1117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2">
  <p:cSld name="CUSTOM_1_4_1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8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8"/>
          <p:cNvSpPr/>
          <p:nvPr/>
        </p:nvSpPr>
        <p:spPr>
          <a:xfrm rot="-10348295">
            <a:off x="-200992" y="-536265"/>
            <a:ext cx="2533063" cy="2171608"/>
          </a:xfrm>
          <a:custGeom>
            <a:avLst/>
            <a:gdLst/>
            <a:ahLst/>
            <a:cxnLst/>
            <a:rect l="l" t="t" r="r" b="b"/>
            <a:pathLst>
              <a:path w="74789" h="64117" fill="none" extrusionOk="0">
                <a:moveTo>
                  <a:pt x="1" y="64117"/>
                </a:moveTo>
                <a:cubicBezTo>
                  <a:pt x="1" y="64117"/>
                  <a:pt x="16867" y="61815"/>
                  <a:pt x="29632" y="51059"/>
                </a:cubicBezTo>
                <a:cubicBezTo>
                  <a:pt x="42396" y="40303"/>
                  <a:pt x="46456" y="16490"/>
                  <a:pt x="55789" y="19377"/>
                </a:cubicBezTo>
                <a:cubicBezTo>
                  <a:pt x="65080" y="22265"/>
                  <a:pt x="67465" y="18331"/>
                  <a:pt x="74789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8"/>
          <p:cNvSpPr/>
          <p:nvPr/>
        </p:nvSpPr>
        <p:spPr>
          <a:xfrm rot="239478">
            <a:off x="6691675" y="3780986"/>
            <a:ext cx="2533077" cy="2171620"/>
          </a:xfrm>
          <a:custGeom>
            <a:avLst/>
            <a:gdLst/>
            <a:ahLst/>
            <a:cxnLst/>
            <a:rect l="l" t="t" r="r" b="b"/>
            <a:pathLst>
              <a:path w="74789" h="64117" fill="none" extrusionOk="0">
                <a:moveTo>
                  <a:pt x="1" y="64117"/>
                </a:moveTo>
                <a:cubicBezTo>
                  <a:pt x="1" y="64117"/>
                  <a:pt x="16867" y="61815"/>
                  <a:pt x="29632" y="51059"/>
                </a:cubicBezTo>
                <a:cubicBezTo>
                  <a:pt x="42396" y="40303"/>
                  <a:pt x="46456" y="16490"/>
                  <a:pt x="55789" y="19377"/>
                </a:cubicBezTo>
                <a:cubicBezTo>
                  <a:pt x="65080" y="22265"/>
                  <a:pt x="67465" y="18331"/>
                  <a:pt x="74789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8"/>
          <p:cNvSpPr txBox="1">
            <a:spLocks noGrp="1"/>
          </p:cNvSpPr>
          <p:nvPr>
            <p:ph type="title" idx="2"/>
          </p:nvPr>
        </p:nvSpPr>
        <p:spPr>
          <a:xfrm>
            <a:off x="3541975" y="2202961"/>
            <a:ext cx="20958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63" name="Google Shape;263;p28"/>
          <p:cNvSpPr txBox="1">
            <a:spLocks noGrp="1"/>
          </p:cNvSpPr>
          <p:nvPr>
            <p:ph type="subTitle" idx="1"/>
          </p:nvPr>
        </p:nvSpPr>
        <p:spPr>
          <a:xfrm>
            <a:off x="3541975" y="2537461"/>
            <a:ext cx="2095800" cy="5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28"/>
          <p:cNvSpPr txBox="1">
            <a:spLocks noGrp="1"/>
          </p:cNvSpPr>
          <p:nvPr>
            <p:ph type="title" idx="3"/>
          </p:nvPr>
        </p:nvSpPr>
        <p:spPr>
          <a:xfrm>
            <a:off x="6333904" y="2202964"/>
            <a:ext cx="20958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65" name="Google Shape;265;p28"/>
          <p:cNvSpPr txBox="1">
            <a:spLocks noGrp="1"/>
          </p:cNvSpPr>
          <p:nvPr>
            <p:ph type="subTitle" idx="4"/>
          </p:nvPr>
        </p:nvSpPr>
        <p:spPr>
          <a:xfrm>
            <a:off x="6333904" y="2537453"/>
            <a:ext cx="2095800" cy="5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28"/>
          <p:cNvSpPr txBox="1">
            <a:spLocks noGrp="1"/>
          </p:cNvSpPr>
          <p:nvPr>
            <p:ph type="title" idx="5"/>
          </p:nvPr>
        </p:nvSpPr>
        <p:spPr>
          <a:xfrm>
            <a:off x="4937942" y="3636100"/>
            <a:ext cx="20958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67" name="Google Shape;267;p28"/>
          <p:cNvSpPr txBox="1">
            <a:spLocks noGrp="1"/>
          </p:cNvSpPr>
          <p:nvPr>
            <p:ph type="subTitle" idx="6"/>
          </p:nvPr>
        </p:nvSpPr>
        <p:spPr>
          <a:xfrm>
            <a:off x="4937942" y="3972446"/>
            <a:ext cx="2095800" cy="5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28"/>
          <p:cNvSpPr txBox="1">
            <a:spLocks noGrp="1"/>
          </p:cNvSpPr>
          <p:nvPr>
            <p:ph type="title" idx="7"/>
          </p:nvPr>
        </p:nvSpPr>
        <p:spPr>
          <a:xfrm>
            <a:off x="714300" y="2202528"/>
            <a:ext cx="20958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69" name="Google Shape;269;p28"/>
          <p:cNvSpPr txBox="1">
            <a:spLocks noGrp="1"/>
          </p:cNvSpPr>
          <p:nvPr>
            <p:ph type="subTitle" idx="8"/>
          </p:nvPr>
        </p:nvSpPr>
        <p:spPr>
          <a:xfrm>
            <a:off x="714300" y="2537017"/>
            <a:ext cx="2095800" cy="5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28"/>
          <p:cNvSpPr txBox="1">
            <a:spLocks noGrp="1"/>
          </p:cNvSpPr>
          <p:nvPr>
            <p:ph type="title" idx="9"/>
          </p:nvPr>
        </p:nvSpPr>
        <p:spPr>
          <a:xfrm>
            <a:off x="2128142" y="3636100"/>
            <a:ext cx="20958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71" name="Google Shape;271;p28"/>
          <p:cNvSpPr txBox="1">
            <a:spLocks noGrp="1"/>
          </p:cNvSpPr>
          <p:nvPr>
            <p:ph type="subTitle" idx="13"/>
          </p:nvPr>
        </p:nvSpPr>
        <p:spPr>
          <a:xfrm>
            <a:off x="2128142" y="3972446"/>
            <a:ext cx="2095800" cy="5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28"/>
          <p:cNvSpPr/>
          <p:nvPr/>
        </p:nvSpPr>
        <p:spPr>
          <a:xfrm rot="-352179">
            <a:off x="7159928" y="3720023"/>
            <a:ext cx="2924030" cy="2617587"/>
          </a:xfrm>
          <a:custGeom>
            <a:avLst/>
            <a:gdLst/>
            <a:ahLst/>
            <a:cxnLst/>
            <a:rect l="l" t="t" r="r" b="b"/>
            <a:pathLst>
              <a:path w="104922" h="93926" extrusionOk="0">
                <a:moveTo>
                  <a:pt x="87299" y="1"/>
                </a:moveTo>
                <a:cubicBezTo>
                  <a:pt x="84060" y="1"/>
                  <a:pt x="80758" y="1074"/>
                  <a:pt x="77928" y="3179"/>
                </a:cubicBezTo>
                <a:cubicBezTo>
                  <a:pt x="69808" y="9248"/>
                  <a:pt x="66418" y="22138"/>
                  <a:pt x="56249" y="25235"/>
                </a:cubicBezTo>
                <a:cubicBezTo>
                  <a:pt x="55265" y="25544"/>
                  <a:pt x="54304" y="25646"/>
                  <a:pt x="53350" y="25646"/>
                </a:cubicBezTo>
                <a:cubicBezTo>
                  <a:pt x="51527" y="25646"/>
                  <a:pt x="49727" y="25276"/>
                  <a:pt x="47827" y="25276"/>
                </a:cubicBezTo>
                <a:cubicBezTo>
                  <a:pt x="47761" y="25276"/>
                  <a:pt x="47694" y="25276"/>
                  <a:pt x="47627" y="25277"/>
                </a:cubicBezTo>
                <a:cubicBezTo>
                  <a:pt x="45242" y="25403"/>
                  <a:pt x="42940" y="26240"/>
                  <a:pt x="41057" y="27746"/>
                </a:cubicBezTo>
                <a:cubicBezTo>
                  <a:pt x="36453" y="31094"/>
                  <a:pt x="32812" y="36116"/>
                  <a:pt x="29799" y="40846"/>
                </a:cubicBezTo>
                <a:cubicBezTo>
                  <a:pt x="29715" y="40929"/>
                  <a:pt x="29673" y="41055"/>
                  <a:pt x="29631" y="41139"/>
                </a:cubicBezTo>
                <a:cubicBezTo>
                  <a:pt x="23395" y="46077"/>
                  <a:pt x="17745" y="51727"/>
                  <a:pt x="12807" y="57963"/>
                </a:cubicBezTo>
                <a:cubicBezTo>
                  <a:pt x="7366" y="64910"/>
                  <a:pt x="1" y="74452"/>
                  <a:pt x="4186" y="83743"/>
                </a:cubicBezTo>
                <a:cubicBezTo>
                  <a:pt x="7489" y="91065"/>
                  <a:pt x="15115" y="93925"/>
                  <a:pt x="22622" y="93925"/>
                </a:cubicBezTo>
                <a:cubicBezTo>
                  <a:pt x="24340" y="93925"/>
                  <a:pt x="26053" y="93775"/>
                  <a:pt x="27706" y="93495"/>
                </a:cubicBezTo>
                <a:cubicBezTo>
                  <a:pt x="38420" y="91695"/>
                  <a:pt x="48004" y="85710"/>
                  <a:pt x="56876" y="79768"/>
                </a:cubicBezTo>
                <a:cubicBezTo>
                  <a:pt x="64912" y="74369"/>
                  <a:pt x="72738" y="68300"/>
                  <a:pt x="78765" y="60641"/>
                </a:cubicBezTo>
                <a:cubicBezTo>
                  <a:pt x="81694" y="56875"/>
                  <a:pt x="84121" y="52732"/>
                  <a:pt x="85921" y="48295"/>
                </a:cubicBezTo>
                <a:cubicBezTo>
                  <a:pt x="88181" y="42855"/>
                  <a:pt x="90023" y="37372"/>
                  <a:pt x="93245" y="32392"/>
                </a:cubicBezTo>
                <a:cubicBezTo>
                  <a:pt x="98058" y="24900"/>
                  <a:pt x="104922" y="14940"/>
                  <a:pt x="98853" y="6109"/>
                </a:cubicBezTo>
                <a:cubicBezTo>
                  <a:pt x="96027" y="2002"/>
                  <a:pt x="91722" y="1"/>
                  <a:pt x="87299" y="1"/>
                </a:cubicBezTo>
                <a:close/>
              </a:path>
            </a:pathLst>
          </a:custGeom>
          <a:solidFill>
            <a:schemeClr val="dk2">
              <a:alpha val="540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8"/>
          <p:cNvSpPr/>
          <p:nvPr/>
        </p:nvSpPr>
        <p:spPr>
          <a:xfrm rot="10800000">
            <a:off x="-731231" y="-1076836"/>
            <a:ext cx="2670790" cy="2390886"/>
          </a:xfrm>
          <a:custGeom>
            <a:avLst/>
            <a:gdLst/>
            <a:ahLst/>
            <a:cxnLst/>
            <a:rect l="l" t="t" r="r" b="b"/>
            <a:pathLst>
              <a:path w="104922" h="93926" extrusionOk="0">
                <a:moveTo>
                  <a:pt x="87299" y="1"/>
                </a:moveTo>
                <a:cubicBezTo>
                  <a:pt x="84060" y="1"/>
                  <a:pt x="80758" y="1074"/>
                  <a:pt x="77928" y="3179"/>
                </a:cubicBezTo>
                <a:cubicBezTo>
                  <a:pt x="69808" y="9248"/>
                  <a:pt x="66418" y="22138"/>
                  <a:pt x="56249" y="25235"/>
                </a:cubicBezTo>
                <a:cubicBezTo>
                  <a:pt x="55265" y="25544"/>
                  <a:pt x="54304" y="25646"/>
                  <a:pt x="53350" y="25646"/>
                </a:cubicBezTo>
                <a:cubicBezTo>
                  <a:pt x="51527" y="25646"/>
                  <a:pt x="49727" y="25276"/>
                  <a:pt x="47827" y="25276"/>
                </a:cubicBezTo>
                <a:cubicBezTo>
                  <a:pt x="47761" y="25276"/>
                  <a:pt x="47694" y="25276"/>
                  <a:pt x="47627" y="25277"/>
                </a:cubicBezTo>
                <a:cubicBezTo>
                  <a:pt x="45242" y="25403"/>
                  <a:pt x="42940" y="26240"/>
                  <a:pt x="41057" y="27746"/>
                </a:cubicBezTo>
                <a:cubicBezTo>
                  <a:pt x="36453" y="31094"/>
                  <a:pt x="32812" y="36116"/>
                  <a:pt x="29799" y="40846"/>
                </a:cubicBezTo>
                <a:cubicBezTo>
                  <a:pt x="29715" y="40929"/>
                  <a:pt x="29673" y="41055"/>
                  <a:pt x="29631" y="41139"/>
                </a:cubicBezTo>
                <a:cubicBezTo>
                  <a:pt x="23395" y="46077"/>
                  <a:pt x="17745" y="51727"/>
                  <a:pt x="12807" y="57963"/>
                </a:cubicBezTo>
                <a:cubicBezTo>
                  <a:pt x="7366" y="64910"/>
                  <a:pt x="1" y="74452"/>
                  <a:pt x="4186" y="83743"/>
                </a:cubicBezTo>
                <a:cubicBezTo>
                  <a:pt x="7489" y="91065"/>
                  <a:pt x="15115" y="93925"/>
                  <a:pt x="22622" y="93925"/>
                </a:cubicBezTo>
                <a:cubicBezTo>
                  <a:pt x="24340" y="93925"/>
                  <a:pt x="26053" y="93775"/>
                  <a:pt x="27706" y="93495"/>
                </a:cubicBezTo>
                <a:cubicBezTo>
                  <a:pt x="38420" y="91695"/>
                  <a:pt x="48004" y="85710"/>
                  <a:pt x="56876" y="79768"/>
                </a:cubicBezTo>
                <a:cubicBezTo>
                  <a:pt x="64912" y="74369"/>
                  <a:pt x="72738" y="68300"/>
                  <a:pt x="78765" y="60641"/>
                </a:cubicBezTo>
                <a:cubicBezTo>
                  <a:pt x="81694" y="56875"/>
                  <a:pt x="84121" y="52732"/>
                  <a:pt x="85921" y="48295"/>
                </a:cubicBezTo>
                <a:cubicBezTo>
                  <a:pt x="88181" y="42855"/>
                  <a:pt x="90023" y="37372"/>
                  <a:pt x="93245" y="32392"/>
                </a:cubicBezTo>
                <a:cubicBezTo>
                  <a:pt x="98058" y="24900"/>
                  <a:pt x="104922" y="14940"/>
                  <a:pt x="98853" y="6109"/>
                </a:cubicBezTo>
                <a:cubicBezTo>
                  <a:pt x="96027" y="2002"/>
                  <a:pt x="91722" y="1"/>
                  <a:pt x="87299" y="1"/>
                </a:cubicBezTo>
                <a:close/>
              </a:path>
            </a:pathLst>
          </a:custGeom>
          <a:solidFill>
            <a:schemeClr val="dk2">
              <a:alpha val="540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8"/>
          <p:cNvSpPr/>
          <p:nvPr/>
        </p:nvSpPr>
        <p:spPr>
          <a:xfrm rot="2700000">
            <a:off x="7030037" y="-1471641"/>
            <a:ext cx="3183817" cy="2620131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8"/>
          <p:cNvSpPr/>
          <p:nvPr/>
        </p:nvSpPr>
        <p:spPr>
          <a:xfrm rot="-7922883">
            <a:off x="-1771041" y="4000788"/>
            <a:ext cx="3183796" cy="2620100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6"/>
          <p:cNvSpPr/>
          <p:nvPr/>
        </p:nvSpPr>
        <p:spPr>
          <a:xfrm rot="4177519">
            <a:off x="-193236" y="1222111"/>
            <a:ext cx="4789743" cy="4091132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chemeClr val="dk2">
              <a:alpha val="540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6"/>
          <p:cNvSpPr/>
          <p:nvPr/>
        </p:nvSpPr>
        <p:spPr>
          <a:xfrm rot="5140792">
            <a:off x="3859630" y="-322682"/>
            <a:ext cx="6807852" cy="5407901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6"/>
          <p:cNvSpPr/>
          <p:nvPr/>
        </p:nvSpPr>
        <p:spPr>
          <a:xfrm rot="-4081846">
            <a:off x="6251241" y="158993"/>
            <a:ext cx="4356925" cy="3900312"/>
          </a:xfrm>
          <a:custGeom>
            <a:avLst/>
            <a:gdLst/>
            <a:ahLst/>
            <a:cxnLst/>
            <a:rect l="l" t="t" r="r" b="b"/>
            <a:pathLst>
              <a:path w="104922" h="93926" extrusionOk="0">
                <a:moveTo>
                  <a:pt x="87299" y="1"/>
                </a:moveTo>
                <a:cubicBezTo>
                  <a:pt x="84060" y="1"/>
                  <a:pt x="80758" y="1074"/>
                  <a:pt x="77928" y="3179"/>
                </a:cubicBezTo>
                <a:cubicBezTo>
                  <a:pt x="69808" y="9248"/>
                  <a:pt x="66418" y="22138"/>
                  <a:pt x="56249" y="25235"/>
                </a:cubicBezTo>
                <a:cubicBezTo>
                  <a:pt x="55265" y="25544"/>
                  <a:pt x="54304" y="25646"/>
                  <a:pt x="53350" y="25646"/>
                </a:cubicBezTo>
                <a:cubicBezTo>
                  <a:pt x="51527" y="25646"/>
                  <a:pt x="49727" y="25276"/>
                  <a:pt x="47827" y="25276"/>
                </a:cubicBezTo>
                <a:cubicBezTo>
                  <a:pt x="47761" y="25276"/>
                  <a:pt x="47694" y="25276"/>
                  <a:pt x="47627" y="25277"/>
                </a:cubicBezTo>
                <a:cubicBezTo>
                  <a:pt x="45242" y="25403"/>
                  <a:pt x="42940" y="26240"/>
                  <a:pt x="41057" y="27746"/>
                </a:cubicBezTo>
                <a:cubicBezTo>
                  <a:pt x="36453" y="31094"/>
                  <a:pt x="32812" y="36116"/>
                  <a:pt x="29799" y="40846"/>
                </a:cubicBezTo>
                <a:cubicBezTo>
                  <a:pt x="29715" y="40929"/>
                  <a:pt x="29673" y="41055"/>
                  <a:pt x="29631" y="41139"/>
                </a:cubicBezTo>
                <a:cubicBezTo>
                  <a:pt x="23395" y="46077"/>
                  <a:pt x="17745" y="51727"/>
                  <a:pt x="12807" y="57963"/>
                </a:cubicBezTo>
                <a:cubicBezTo>
                  <a:pt x="7366" y="64910"/>
                  <a:pt x="1" y="74452"/>
                  <a:pt x="4186" y="83743"/>
                </a:cubicBezTo>
                <a:cubicBezTo>
                  <a:pt x="7489" y="91065"/>
                  <a:pt x="15115" y="93925"/>
                  <a:pt x="22622" y="93925"/>
                </a:cubicBezTo>
                <a:cubicBezTo>
                  <a:pt x="24340" y="93925"/>
                  <a:pt x="26053" y="93775"/>
                  <a:pt x="27706" y="93495"/>
                </a:cubicBezTo>
                <a:cubicBezTo>
                  <a:pt x="38420" y="91695"/>
                  <a:pt x="48004" y="85710"/>
                  <a:pt x="56876" y="79768"/>
                </a:cubicBezTo>
                <a:cubicBezTo>
                  <a:pt x="64912" y="74369"/>
                  <a:pt x="72738" y="68300"/>
                  <a:pt x="78765" y="60641"/>
                </a:cubicBezTo>
                <a:cubicBezTo>
                  <a:pt x="81694" y="56875"/>
                  <a:pt x="84121" y="52732"/>
                  <a:pt x="85921" y="48295"/>
                </a:cubicBezTo>
                <a:cubicBezTo>
                  <a:pt x="88181" y="42855"/>
                  <a:pt x="90023" y="37372"/>
                  <a:pt x="93245" y="32392"/>
                </a:cubicBezTo>
                <a:cubicBezTo>
                  <a:pt x="98058" y="24900"/>
                  <a:pt x="104922" y="14940"/>
                  <a:pt x="98853" y="6109"/>
                </a:cubicBezTo>
                <a:cubicBezTo>
                  <a:pt x="96027" y="2002"/>
                  <a:pt x="91722" y="1"/>
                  <a:pt x="87299" y="1"/>
                </a:cubicBezTo>
                <a:close/>
              </a:path>
            </a:pathLst>
          </a:custGeom>
          <a:solidFill>
            <a:schemeClr val="lt2">
              <a:alpha val="575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6"/>
          <p:cNvSpPr/>
          <p:nvPr/>
        </p:nvSpPr>
        <p:spPr>
          <a:xfrm>
            <a:off x="7025381" y="3180296"/>
            <a:ext cx="2321264" cy="1990031"/>
          </a:xfrm>
          <a:custGeom>
            <a:avLst/>
            <a:gdLst/>
            <a:ahLst/>
            <a:cxnLst/>
            <a:rect l="l" t="t" r="r" b="b"/>
            <a:pathLst>
              <a:path w="74789" h="64117" fill="none" extrusionOk="0">
                <a:moveTo>
                  <a:pt x="1" y="64117"/>
                </a:moveTo>
                <a:cubicBezTo>
                  <a:pt x="1" y="64117"/>
                  <a:pt x="16867" y="61815"/>
                  <a:pt x="29632" y="51059"/>
                </a:cubicBezTo>
                <a:cubicBezTo>
                  <a:pt x="42396" y="40303"/>
                  <a:pt x="46456" y="16490"/>
                  <a:pt x="55789" y="19377"/>
                </a:cubicBezTo>
                <a:cubicBezTo>
                  <a:pt x="65080" y="22265"/>
                  <a:pt x="67465" y="18331"/>
                  <a:pt x="74789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6"/>
          <p:cNvSpPr txBox="1">
            <a:spLocks noGrp="1"/>
          </p:cNvSpPr>
          <p:nvPr>
            <p:ph type="title"/>
          </p:nvPr>
        </p:nvSpPr>
        <p:spPr>
          <a:xfrm>
            <a:off x="2193000" y="2978225"/>
            <a:ext cx="47580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97" name="Google Shape;397;p36"/>
          <p:cNvSpPr txBox="1">
            <a:spLocks noGrp="1"/>
          </p:cNvSpPr>
          <p:nvPr>
            <p:ph type="subTitle" idx="1"/>
          </p:nvPr>
        </p:nvSpPr>
        <p:spPr>
          <a:xfrm>
            <a:off x="2192925" y="1739600"/>
            <a:ext cx="4758000" cy="11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8_1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46"/>
          <p:cNvSpPr/>
          <p:nvPr/>
        </p:nvSpPr>
        <p:spPr>
          <a:xfrm rot="9442166">
            <a:off x="4417872" y="2430214"/>
            <a:ext cx="4000107" cy="3308471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46"/>
          <p:cNvSpPr/>
          <p:nvPr/>
        </p:nvSpPr>
        <p:spPr>
          <a:xfrm rot="-276306">
            <a:off x="-944726" y="-694683"/>
            <a:ext cx="6884592" cy="4667605"/>
          </a:xfrm>
          <a:custGeom>
            <a:avLst/>
            <a:gdLst/>
            <a:ahLst/>
            <a:cxnLst/>
            <a:rect l="l" t="t" r="r" b="b"/>
            <a:pathLst>
              <a:path w="82071" h="72795" extrusionOk="0">
                <a:moveTo>
                  <a:pt x="34596" y="1"/>
                </a:moveTo>
                <a:cubicBezTo>
                  <a:pt x="10896" y="1"/>
                  <a:pt x="1" y="14348"/>
                  <a:pt x="1" y="34124"/>
                </a:cubicBezTo>
                <a:cubicBezTo>
                  <a:pt x="1" y="55217"/>
                  <a:pt x="17829" y="72795"/>
                  <a:pt x="38880" y="72795"/>
                </a:cubicBezTo>
                <a:cubicBezTo>
                  <a:pt x="59973" y="72795"/>
                  <a:pt x="82071" y="71790"/>
                  <a:pt x="82071" y="50697"/>
                </a:cubicBezTo>
                <a:cubicBezTo>
                  <a:pt x="82071" y="29646"/>
                  <a:pt x="71022" y="2526"/>
                  <a:pt x="39341" y="182"/>
                </a:cubicBezTo>
                <a:cubicBezTo>
                  <a:pt x="37706" y="61"/>
                  <a:pt x="36124" y="1"/>
                  <a:pt x="3459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46"/>
          <p:cNvSpPr txBox="1">
            <a:spLocks noGrp="1"/>
          </p:cNvSpPr>
          <p:nvPr>
            <p:ph type="title"/>
          </p:nvPr>
        </p:nvSpPr>
        <p:spPr>
          <a:xfrm>
            <a:off x="942900" y="726300"/>
            <a:ext cx="3648300" cy="13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8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46"/>
          <p:cNvSpPr txBox="1">
            <a:spLocks noGrp="1"/>
          </p:cNvSpPr>
          <p:nvPr>
            <p:ph type="subTitle" idx="1"/>
          </p:nvPr>
        </p:nvSpPr>
        <p:spPr>
          <a:xfrm>
            <a:off x="942900" y="2068800"/>
            <a:ext cx="46635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8" name="Google Shape;478;p46"/>
          <p:cNvSpPr/>
          <p:nvPr/>
        </p:nvSpPr>
        <p:spPr>
          <a:xfrm rot="-1526205">
            <a:off x="5305308" y="503127"/>
            <a:ext cx="6807873" cy="5407918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chemeClr val="dk2">
              <a:alpha val="540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46"/>
          <p:cNvSpPr/>
          <p:nvPr/>
        </p:nvSpPr>
        <p:spPr>
          <a:xfrm rot="-5851861">
            <a:off x="-915584" y="3397745"/>
            <a:ext cx="3259751" cy="2794602"/>
          </a:xfrm>
          <a:custGeom>
            <a:avLst/>
            <a:gdLst/>
            <a:ahLst/>
            <a:cxnLst/>
            <a:rect l="l" t="t" r="r" b="b"/>
            <a:pathLst>
              <a:path w="74789" h="64117" fill="none" extrusionOk="0">
                <a:moveTo>
                  <a:pt x="1" y="64117"/>
                </a:moveTo>
                <a:cubicBezTo>
                  <a:pt x="1" y="64117"/>
                  <a:pt x="16867" y="61815"/>
                  <a:pt x="29632" y="51059"/>
                </a:cubicBezTo>
                <a:cubicBezTo>
                  <a:pt x="42396" y="40303"/>
                  <a:pt x="46456" y="16490"/>
                  <a:pt x="55789" y="19377"/>
                </a:cubicBezTo>
                <a:cubicBezTo>
                  <a:pt x="65080" y="22265"/>
                  <a:pt x="67465" y="18331"/>
                  <a:pt x="74789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6"/>
          <p:cNvSpPr/>
          <p:nvPr/>
        </p:nvSpPr>
        <p:spPr>
          <a:xfrm rot="3726705">
            <a:off x="6697838" y="-216193"/>
            <a:ext cx="3463722" cy="1987392"/>
          </a:xfrm>
          <a:custGeom>
            <a:avLst/>
            <a:gdLst/>
            <a:ahLst/>
            <a:cxnLst/>
            <a:rect l="l" t="t" r="r" b="b"/>
            <a:pathLst>
              <a:path w="77761" h="44615" fill="none" extrusionOk="0">
                <a:moveTo>
                  <a:pt x="0" y="41140"/>
                </a:moveTo>
                <a:cubicBezTo>
                  <a:pt x="0" y="41140"/>
                  <a:pt x="5650" y="28292"/>
                  <a:pt x="14481" y="31598"/>
                </a:cubicBezTo>
                <a:cubicBezTo>
                  <a:pt x="23353" y="34904"/>
                  <a:pt x="33523" y="44614"/>
                  <a:pt x="48213" y="24567"/>
                </a:cubicBezTo>
                <a:cubicBezTo>
                  <a:pt x="62945" y="4562"/>
                  <a:pt x="72361" y="335"/>
                  <a:pt x="77760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9"/>
          <p:cNvSpPr/>
          <p:nvPr/>
        </p:nvSpPr>
        <p:spPr>
          <a:xfrm rot="-5400000">
            <a:off x="3248800" y="-132152"/>
            <a:ext cx="6807742" cy="5407813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49"/>
          <p:cNvSpPr/>
          <p:nvPr/>
        </p:nvSpPr>
        <p:spPr>
          <a:xfrm rot="4954971">
            <a:off x="4031396" y="2247772"/>
            <a:ext cx="4512762" cy="3732537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chemeClr val="lt2">
              <a:alpha val="575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49"/>
          <p:cNvSpPr/>
          <p:nvPr/>
        </p:nvSpPr>
        <p:spPr>
          <a:xfrm rot="-5400000">
            <a:off x="-292863" y="3119028"/>
            <a:ext cx="2321264" cy="1990031"/>
          </a:xfrm>
          <a:custGeom>
            <a:avLst/>
            <a:gdLst/>
            <a:ahLst/>
            <a:cxnLst/>
            <a:rect l="l" t="t" r="r" b="b"/>
            <a:pathLst>
              <a:path w="74789" h="64117" fill="none" extrusionOk="0">
                <a:moveTo>
                  <a:pt x="1" y="64117"/>
                </a:moveTo>
                <a:cubicBezTo>
                  <a:pt x="1" y="64117"/>
                  <a:pt x="16867" y="61815"/>
                  <a:pt x="29632" y="51059"/>
                </a:cubicBezTo>
                <a:cubicBezTo>
                  <a:pt x="42396" y="40303"/>
                  <a:pt x="46456" y="16490"/>
                  <a:pt x="55789" y="19377"/>
                </a:cubicBezTo>
                <a:cubicBezTo>
                  <a:pt x="65080" y="22265"/>
                  <a:pt x="67465" y="18331"/>
                  <a:pt x="74789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49"/>
          <p:cNvSpPr/>
          <p:nvPr/>
        </p:nvSpPr>
        <p:spPr>
          <a:xfrm>
            <a:off x="8569369" y="172875"/>
            <a:ext cx="787204" cy="753435"/>
          </a:xfrm>
          <a:custGeom>
            <a:avLst/>
            <a:gdLst/>
            <a:ahLst/>
            <a:cxnLst/>
            <a:rect l="l" t="t" r="r" b="b"/>
            <a:pathLst>
              <a:path w="25363" h="24275" fill="none" extrusionOk="0">
                <a:moveTo>
                  <a:pt x="25362" y="20968"/>
                </a:moveTo>
                <a:cubicBezTo>
                  <a:pt x="25362" y="20968"/>
                  <a:pt x="25320" y="18122"/>
                  <a:pt x="20466" y="20214"/>
                </a:cubicBezTo>
                <a:cubicBezTo>
                  <a:pt x="14648" y="22684"/>
                  <a:pt x="7659" y="24274"/>
                  <a:pt x="11091" y="17076"/>
                </a:cubicBezTo>
                <a:cubicBezTo>
                  <a:pt x="14565" y="9877"/>
                  <a:pt x="19963" y="0"/>
                  <a:pt x="0" y="1117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6_1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0"/>
          <p:cNvSpPr/>
          <p:nvPr/>
        </p:nvSpPr>
        <p:spPr>
          <a:xfrm rot="-928921">
            <a:off x="2122187" y="-624817"/>
            <a:ext cx="4357078" cy="3900449"/>
          </a:xfrm>
          <a:custGeom>
            <a:avLst/>
            <a:gdLst/>
            <a:ahLst/>
            <a:cxnLst/>
            <a:rect l="l" t="t" r="r" b="b"/>
            <a:pathLst>
              <a:path w="104922" h="93926" extrusionOk="0">
                <a:moveTo>
                  <a:pt x="87299" y="1"/>
                </a:moveTo>
                <a:cubicBezTo>
                  <a:pt x="84060" y="1"/>
                  <a:pt x="80758" y="1074"/>
                  <a:pt x="77928" y="3179"/>
                </a:cubicBezTo>
                <a:cubicBezTo>
                  <a:pt x="69808" y="9248"/>
                  <a:pt x="66418" y="22138"/>
                  <a:pt x="56249" y="25235"/>
                </a:cubicBezTo>
                <a:cubicBezTo>
                  <a:pt x="55265" y="25544"/>
                  <a:pt x="54304" y="25646"/>
                  <a:pt x="53350" y="25646"/>
                </a:cubicBezTo>
                <a:cubicBezTo>
                  <a:pt x="51527" y="25646"/>
                  <a:pt x="49727" y="25276"/>
                  <a:pt x="47827" y="25276"/>
                </a:cubicBezTo>
                <a:cubicBezTo>
                  <a:pt x="47761" y="25276"/>
                  <a:pt x="47694" y="25276"/>
                  <a:pt x="47627" y="25277"/>
                </a:cubicBezTo>
                <a:cubicBezTo>
                  <a:pt x="45242" y="25403"/>
                  <a:pt x="42940" y="26240"/>
                  <a:pt x="41057" y="27746"/>
                </a:cubicBezTo>
                <a:cubicBezTo>
                  <a:pt x="36453" y="31094"/>
                  <a:pt x="32812" y="36116"/>
                  <a:pt x="29799" y="40846"/>
                </a:cubicBezTo>
                <a:cubicBezTo>
                  <a:pt x="29715" y="40929"/>
                  <a:pt x="29673" y="41055"/>
                  <a:pt x="29631" y="41139"/>
                </a:cubicBezTo>
                <a:cubicBezTo>
                  <a:pt x="23395" y="46077"/>
                  <a:pt x="17745" y="51727"/>
                  <a:pt x="12807" y="57963"/>
                </a:cubicBezTo>
                <a:cubicBezTo>
                  <a:pt x="7366" y="64910"/>
                  <a:pt x="1" y="74452"/>
                  <a:pt x="4186" y="83743"/>
                </a:cubicBezTo>
                <a:cubicBezTo>
                  <a:pt x="7489" y="91065"/>
                  <a:pt x="15115" y="93925"/>
                  <a:pt x="22622" y="93925"/>
                </a:cubicBezTo>
                <a:cubicBezTo>
                  <a:pt x="24340" y="93925"/>
                  <a:pt x="26053" y="93775"/>
                  <a:pt x="27706" y="93495"/>
                </a:cubicBezTo>
                <a:cubicBezTo>
                  <a:pt x="38420" y="91695"/>
                  <a:pt x="48004" y="85710"/>
                  <a:pt x="56876" y="79768"/>
                </a:cubicBezTo>
                <a:cubicBezTo>
                  <a:pt x="64912" y="74369"/>
                  <a:pt x="72738" y="68300"/>
                  <a:pt x="78765" y="60641"/>
                </a:cubicBezTo>
                <a:cubicBezTo>
                  <a:pt x="81694" y="56875"/>
                  <a:pt x="84121" y="52732"/>
                  <a:pt x="85921" y="48295"/>
                </a:cubicBezTo>
                <a:cubicBezTo>
                  <a:pt x="88181" y="42855"/>
                  <a:pt x="90023" y="37372"/>
                  <a:pt x="93245" y="32392"/>
                </a:cubicBezTo>
                <a:cubicBezTo>
                  <a:pt x="98058" y="24900"/>
                  <a:pt x="104922" y="14940"/>
                  <a:pt x="98853" y="6109"/>
                </a:cubicBezTo>
                <a:cubicBezTo>
                  <a:pt x="96027" y="2002"/>
                  <a:pt x="91722" y="1"/>
                  <a:pt x="87299" y="1"/>
                </a:cubicBezTo>
                <a:close/>
              </a:path>
            </a:pathLst>
          </a:custGeom>
          <a:solidFill>
            <a:schemeClr val="lt2">
              <a:alpha val="575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50"/>
          <p:cNvSpPr/>
          <p:nvPr/>
        </p:nvSpPr>
        <p:spPr>
          <a:xfrm rot="9772828">
            <a:off x="7239597" y="3280594"/>
            <a:ext cx="3201185" cy="2647695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50"/>
          <p:cNvSpPr/>
          <p:nvPr/>
        </p:nvSpPr>
        <p:spPr>
          <a:xfrm rot="-891676">
            <a:off x="-1488054" y="-779896"/>
            <a:ext cx="6807831" cy="5407884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chemeClr val="dk2">
              <a:alpha val="540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50"/>
          <p:cNvSpPr/>
          <p:nvPr/>
        </p:nvSpPr>
        <p:spPr>
          <a:xfrm rot="9726913">
            <a:off x="-492559" y="73675"/>
            <a:ext cx="2413700" cy="1384849"/>
          </a:xfrm>
          <a:custGeom>
            <a:avLst/>
            <a:gdLst/>
            <a:ahLst/>
            <a:cxnLst/>
            <a:rect l="l" t="t" r="r" b="b"/>
            <a:pathLst>
              <a:path w="77761" h="44615" fill="none" extrusionOk="0">
                <a:moveTo>
                  <a:pt x="0" y="41140"/>
                </a:moveTo>
                <a:cubicBezTo>
                  <a:pt x="0" y="41140"/>
                  <a:pt x="5650" y="28292"/>
                  <a:pt x="14481" y="31598"/>
                </a:cubicBezTo>
                <a:cubicBezTo>
                  <a:pt x="23353" y="34904"/>
                  <a:pt x="33523" y="44614"/>
                  <a:pt x="48213" y="24567"/>
                </a:cubicBezTo>
                <a:cubicBezTo>
                  <a:pt x="62945" y="4562"/>
                  <a:pt x="72361" y="335"/>
                  <a:pt x="77760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50"/>
          <p:cNvSpPr/>
          <p:nvPr/>
        </p:nvSpPr>
        <p:spPr>
          <a:xfrm rot="10263989">
            <a:off x="7061232" y="3116875"/>
            <a:ext cx="2321378" cy="1990129"/>
          </a:xfrm>
          <a:custGeom>
            <a:avLst/>
            <a:gdLst/>
            <a:ahLst/>
            <a:cxnLst/>
            <a:rect l="l" t="t" r="r" b="b"/>
            <a:pathLst>
              <a:path w="74789" h="64117" fill="none" extrusionOk="0">
                <a:moveTo>
                  <a:pt x="1" y="64117"/>
                </a:moveTo>
                <a:cubicBezTo>
                  <a:pt x="1" y="64117"/>
                  <a:pt x="16867" y="61815"/>
                  <a:pt x="29632" y="51059"/>
                </a:cubicBezTo>
                <a:cubicBezTo>
                  <a:pt x="42396" y="40303"/>
                  <a:pt x="46456" y="16490"/>
                  <a:pt x="55789" y="19377"/>
                </a:cubicBezTo>
                <a:cubicBezTo>
                  <a:pt x="65080" y="22265"/>
                  <a:pt x="67465" y="18331"/>
                  <a:pt x="74789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714300" y="2545772"/>
            <a:ext cx="3373800" cy="10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714300" y="3710425"/>
            <a:ext cx="2676600" cy="7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1025650" y="242973"/>
            <a:ext cx="1868700" cy="11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8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/>
          <p:nvPr/>
        </p:nvSpPr>
        <p:spPr>
          <a:xfrm rot="5976367">
            <a:off x="3132825" y="-370192"/>
            <a:ext cx="4000141" cy="3308533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 rot="-5400000">
            <a:off x="1922416" y="923035"/>
            <a:ext cx="4830673" cy="4762506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 rot="-6273318">
            <a:off x="4640710" y="-1006720"/>
            <a:ext cx="6807805" cy="5407863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chemeClr val="dk2">
              <a:alpha val="540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-212348" y="-140052"/>
            <a:ext cx="2107854" cy="1959169"/>
          </a:xfrm>
          <a:custGeom>
            <a:avLst/>
            <a:gdLst/>
            <a:ahLst/>
            <a:cxnLst/>
            <a:rect l="l" t="t" r="r" b="b"/>
            <a:pathLst>
              <a:path w="51603" h="47963" fill="none" extrusionOk="0">
                <a:moveTo>
                  <a:pt x="0" y="47963"/>
                </a:moveTo>
                <a:cubicBezTo>
                  <a:pt x="0" y="47963"/>
                  <a:pt x="9333" y="32771"/>
                  <a:pt x="18080" y="32143"/>
                </a:cubicBezTo>
                <a:cubicBezTo>
                  <a:pt x="26827" y="31557"/>
                  <a:pt x="18164" y="19755"/>
                  <a:pt x="29212" y="11175"/>
                </a:cubicBezTo>
                <a:cubicBezTo>
                  <a:pt x="35867" y="6027"/>
                  <a:pt x="43484" y="2219"/>
                  <a:pt x="51603" y="1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 rot="-1682655">
            <a:off x="8233206" y="3645551"/>
            <a:ext cx="1460998" cy="1398326"/>
          </a:xfrm>
          <a:custGeom>
            <a:avLst/>
            <a:gdLst/>
            <a:ahLst/>
            <a:cxnLst/>
            <a:rect l="l" t="t" r="r" b="b"/>
            <a:pathLst>
              <a:path w="25363" h="24275" fill="none" extrusionOk="0">
                <a:moveTo>
                  <a:pt x="25362" y="20968"/>
                </a:moveTo>
                <a:cubicBezTo>
                  <a:pt x="25362" y="20968"/>
                  <a:pt x="25320" y="18122"/>
                  <a:pt x="20466" y="20214"/>
                </a:cubicBezTo>
                <a:cubicBezTo>
                  <a:pt x="14648" y="22684"/>
                  <a:pt x="7659" y="24274"/>
                  <a:pt x="11091" y="17076"/>
                </a:cubicBezTo>
                <a:cubicBezTo>
                  <a:pt x="14565" y="9877"/>
                  <a:pt x="19963" y="0"/>
                  <a:pt x="0" y="1117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 rot="-6300005">
            <a:off x="5890652" y="-414286"/>
            <a:ext cx="3326664" cy="2851966"/>
          </a:xfrm>
          <a:custGeom>
            <a:avLst/>
            <a:gdLst/>
            <a:ahLst/>
            <a:cxnLst/>
            <a:rect l="l" t="t" r="r" b="b"/>
            <a:pathLst>
              <a:path w="74789" h="64117" fill="none" extrusionOk="0">
                <a:moveTo>
                  <a:pt x="1" y="64117"/>
                </a:moveTo>
                <a:cubicBezTo>
                  <a:pt x="1" y="64117"/>
                  <a:pt x="16867" y="61815"/>
                  <a:pt x="29632" y="51059"/>
                </a:cubicBezTo>
                <a:cubicBezTo>
                  <a:pt x="42396" y="40303"/>
                  <a:pt x="46456" y="16490"/>
                  <a:pt x="55789" y="19377"/>
                </a:cubicBezTo>
                <a:cubicBezTo>
                  <a:pt x="65080" y="22265"/>
                  <a:pt x="67465" y="18331"/>
                  <a:pt x="74789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58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/>
          <p:nvPr/>
        </p:nvSpPr>
        <p:spPr>
          <a:xfrm>
            <a:off x="5292275" y="1757799"/>
            <a:ext cx="4467316" cy="3661750"/>
          </a:xfrm>
          <a:custGeom>
            <a:avLst/>
            <a:gdLst/>
            <a:ahLst/>
            <a:cxnLst/>
            <a:rect l="l" t="t" r="r" b="b"/>
            <a:pathLst>
              <a:path w="104922" h="86002" extrusionOk="0">
                <a:moveTo>
                  <a:pt x="90057" y="0"/>
                </a:moveTo>
                <a:cubicBezTo>
                  <a:pt x="89197" y="0"/>
                  <a:pt x="88357" y="35"/>
                  <a:pt x="87554" y="97"/>
                </a:cubicBezTo>
                <a:cubicBezTo>
                  <a:pt x="77970" y="808"/>
                  <a:pt x="69516" y="5830"/>
                  <a:pt x="62652" y="12317"/>
                </a:cubicBezTo>
                <a:cubicBezTo>
                  <a:pt x="58551" y="16210"/>
                  <a:pt x="55203" y="20730"/>
                  <a:pt x="51352" y="24915"/>
                </a:cubicBezTo>
                <a:cubicBezTo>
                  <a:pt x="49385" y="27133"/>
                  <a:pt x="47042" y="29058"/>
                  <a:pt x="44489" y="30565"/>
                </a:cubicBezTo>
                <a:cubicBezTo>
                  <a:pt x="41648" y="32143"/>
                  <a:pt x="38882" y="32494"/>
                  <a:pt x="35770" y="32494"/>
                </a:cubicBezTo>
                <a:cubicBezTo>
                  <a:pt x="35580" y="32494"/>
                  <a:pt x="35390" y="32492"/>
                  <a:pt x="35198" y="32490"/>
                </a:cubicBezTo>
                <a:cubicBezTo>
                  <a:pt x="29715" y="32490"/>
                  <a:pt x="25321" y="34080"/>
                  <a:pt x="21345" y="37931"/>
                </a:cubicBezTo>
                <a:cubicBezTo>
                  <a:pt x="18834" y="40316"/>
                  <a:pt x="16825" y="43204"/>
                  <a:pt x="14816" y="46050"/>
                </a:cubicBezTo>
                <a:cubicBezTo>
                  <a:pt x="14398" y="46092"/>
                  <a:pt x="14021" y="46385"/>
                  <a:pt x="13770" y="46719"/>
                </a:cubicBezTo>
                <a:cubicBezTo>
                  <a:pt x="12807" y="48184"/>
                  <a:pt x="11887" y="49649"/>
                  <a:pt x="10966" y="51114"/>
                </a:cubicBezTo>
                <a:lnTo>
                  <a:pt x="10589" y="51532"/>
                </a:lnTo>
                <a:cubicBezTo>
                  <a:pt x="10380" y="51741"/>
                  <a:pt x="10254" y="52034"/>
                  <a:pt x="10212" y="52327"/>
                </a:cubicBezTo>
                <a:cubicBezTo>
                  <a:pt x="8455" y="55090"/>
                  <a:pt x="6739" y="57852"/>
                  <a:pt x="5107" y="60698"/>
                </a:cubicBezTo>
                <a:cubicBezTo>
                  <a:pt x="2721" y="64757"/>
                  <a:pt x="1" y="69194"/>
                  <a:pt x="629" y="74132"/>
                </a:cubicBezTo>
                <a:cubicBezTo>
                  <a:pt x="1565" y="81740"/>
                  <a:pt x="9376" y="86002"/>
                  <a:pt x="16499" y="86002"/>
                </a:cubicBezTo>
                <a:cubicBezTo>
                  <a:pt x="17017" y="86002"/>
                  <a:pt x="17531" y="85979"/>
                  <a:pt x="18039" y="85934"/>
                </a:cubicBezTo>
                <a:cubicBezTo>
                  <a:pt x="28878" y="84930"/>
                  <a:pt x="36872" y="76852"/>
                  <a:pt x="46916" y="73672"/>
                </a:cubicBezTo>
                <a:cubicBezTo>
                  <a:pt x="52106" y="72039"/>
                  <a:pt x="57588" y="72583"/>
                  <a:pt x="62819" y="71202"/>
                </a:cubicBezTo>
                <a:cubicBezTo>
                  <a:pt x="67298" y="70072"/>
                  <a:pt x="71315" y="67561"/>
                  <a:pt x="74873" y="64715"/>
                </a:cubicBezTo>
                <a:cubicBezTo>
                  <a:pt x="82531" y="58605"/>
                  <a:pt x="88307" y="50360"/>
                  <a:pt x="93873" y="42367"/>
                </a:cubicBezTo>
                <a:cubicBezTo>
                  <a:pt x="96886" y="38182"/>
                  <a:pt x="99230" y="33536"/>
                  <a:pt x="100779" y="28640"/>
                </a:cubicBezTo>
                <a:cubicBezTo>
                  <a:pt x="102285" y="23785"/>
                  <a:pt x="103038" y="18721"/>
                  <a:pt x="103708" y="13657"/>
                </a:cubicBezTo>
                <a:cubicBezTo>
                  <a:pt x="104210" y="9681"/>
                  <a:pt x="104922" y="5245"/>
                  <a:pt x="101071" y="2692"/>
                </a:cubicBezTo>
                <a:cubicBezTo>
                  <a:pt x="98034" y="678"/>
                  <a:pt x="93856" y="0"/>
                  <a:pt x="90057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8"/>
          <p:cNvSpPr/>
          <p:nvPr/>
        </p:nvSpPr>
        <p:spPr>
          <a:xfrm>
            <a:off x="-679625" y="-275575"/>
            <a:ext cx="3765651" cy="3086612"/>
          </a:xfrm>
          <a:custGeom>
            <a:avLst/>
            <a:gdLst/>
            <a:ahLst/>
            <a:cxnLst/>
            <a:rect l="l" t="t" r="r" b="b"/>
            <a:pathLst>
              <a:path w="104922" h="86002" extrusionOk="0">
                <a:moveTo>
                  <a:pt x="90057" y="0"/>
                </a:moveTo>
                <a:cubicBezTo>
                  <a:pt x="89197" y="0"/>
                  <a:pt x="88357" y="35"/>
                  <a:pt x="87554" y="97"/>
                </a:cubicBezTo>
                <a:cubicBezTo>
                  <a:pt x="77970" y="808"/>
                  <a:pt x="69516" y="5830"/>
                  <a:pt x="62652" y="12317"/>
                </a:cubicBezTo>
                <a:cubicBezTo>
                  <a:pt x="58551" y="16210"/>
                  <a:pt x="55203" y="20730"/>
                  <a:pt x="51352" y="24915"/>
                </a:cubicBezTo>
                <a:cubicBezTo>
                  <a:pt x="49385" y="27133"/>
                  <a:pt x="47042" y="29058"/>
                  <a:pt x="44489" y="30565"/>
                </a:cubicBezTo>
                <a:cubicBezTo>
                  <a:pt x="41648" y="32143"/>
                  <a:pt x="38882" y="32494"/>
                  <a:pt x="35770" y="32494"/>
                </a:cubicBezTo>
                <a:cubicBezTo>
                  <a:pt x="35580" y="32494"/>
                  <a:pt x="35390" y="32492"/>
                  <a:pt x="35198" y="32490"/>
                </a:cubicBezTo>
                <a:cubicBezTo>
                  <a:pt x="29715" y="32490"/>
                  <a:pt x="25321" y="34080"/>
                  <a:pt x="21345" y="37931"/>
                </a:cubicBezTo>
                <a:cubicBezTo>
                  <a:pt x="18834" y="40316"/>
                  <a:pt x="16825" y="43204"/>
                  <a:pt x="14816" y="46050"/>
                </a:cubicBezTo>
                <a:cubicBezTo>
                  <a:pt x="14398" y="46092"/>
                  <a:pt x="14021" y="46385"/>
                  <a:pt x="13770" y="46719"/>
                </a:cubicBezTo>
                <a:cubicBezTo>
                  <a:pt x="12807" y="48184"/>
                  <a:pt x="11887" y="49649"/>
                  <a:pt x="10966" y="51114"/>
                </a:cubicBezTo>
                <a:lnTo>
                  <a:pt x="10589" y="51532"/>
                </a:lnTo>
                <a:cubicBezTo>
                  <a:pt x="10380" y="51741"/>
                  <a:pt x="10254" y="52034"/>
                  <a:pt x="10212" y="52327"/>
                </a:cubicBezTo>
                <a:cubicBezTo>
                  <a:pt x="8455" y="55090"/>
                  <a:pt x="6739" y="57852"/>
                  <a:pt x="5107" y="60698"/>
                </a:cubicBezTo>
                <a:cubicBezTo>
                  <a:pt x="2721" y="64757"/>
                  <a:pt x="1" y="69194"/>
                  <a:pt x="629" y="74132"/>
                </a:cubicBezTo>
                <a:cubicBezTo>
                  <a:pt x="1565" y="81740"/>
                  <a:pt x="9376" y="86002"/>
                  <a:pt x="16499" y="86002"/>
                </a:cubicBezTo>
                <a:cubicBezTo>
                  <a:pt x="17017" y="86002"/>
                  <a:pt x="17531" y="85979"/>
                  <a:pt x="18039" y="85934"/>
                </a:cubicBezTo>
                <a:cubicBezTo>
                  <a:pt x="28878" y="84930"/>
                  <a:pt x="36495" y="77396"/>
                  <a:pt x="46539" y="74258"/>
                </a:cubicBezTo>
                <a:cubicBezTo>
                  <a:pt x="51729" y="72625"/>
                  <a:pt x="57588" y="72583"/>
                  <a:pt x="62819" y="71202"/>
                </a:cubicBezTo>
                <a:cubicBezTo>
                  <a:pt x="67298" y="70031"/>
                  <a:pt x="71315" y="67561"/>
                  <a:pt x="74873" y="64715"/>
                </a:cubicBezTo>
                <a:cubicBezTo>
                  <a:pt x="82573" y="58605"/>
                  <a:pt x="88307" y="50360"/>
                  <a:pt x="93873" y="42367"/>
                </a:cubicBezTo>
                <a:cubicBezTo>
                  <a:pt x="96886" y="38182"/>
                  <a:pt x="99230" y="33536"/>
                  <a:pt x="100779" y="28640"/>
                </a:cubicBezTo>
                <a:cubicBezTo>
                  <a:pt x="102285" y="23785"/>
                  <a:pt x="103038" y="18721"/>
                  <a:pt x="103708" y="13657"/>
                </a:cubicBezTo>
                <a:cubicBezTo>
                  <a:pt x="104210" y="9681"/>
                  <a:pt x="104922" y="5245"/>
                  <a:pt x="101071" y="2692"/>
                </a:cubicBezTo>
                <a:cubicBezTo>
                  <a:pt x="98034" y="678"/>
                  <a:pt x="93856" y="0"/>
                  <a:pt x="90057" y="0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8"/>
          <p:cNvSpPr/>
          <p:nvPr/>
        </p:nvSpPr>
        <p:spPr>
          <a:xfrm>
            <a:off x="6638700" y="3440150"/>
            <a:ext cx="2938145" cy="2328600"/>
          </a:xfrm>
          <a:custGeom>
            <a:avLst/>
            <a:gdLst/>
            <a:ahLst/>
            <a:cxnLst/>
            <a:rect l="l" t="t" r="r" b="b"/>
            <a:pathLst>
              <a:path w="32686" h="25905" extrusionOk="0">
                <a:moveTo>
                  <a:pt x="21329" y="0"/>
                </a:moveTo>
                <a:cubicBezTo>
                  <a:pt x="19366" y="0"/>
                  <a:pt x="17336" y="548"/>
                  <a:pt x="15527" y="1166"/>
                </a:cubicBezTo>
                <a:cubicBezTo>
                  <a:pt x="11384" y="2547"/>
                  <a:pt x="7324" y="4723"/>
                  <a:pt x="4143" y="7737"/>
                </a:cubicBezTo>
                <a:cubicBezTo>
                  <a:pt x="1758" y="9997"/>
                  <a:pt x="0" y="13052"/>
                  <a:pt x="544" y="16442"/>
                </a:cubicBezTo>
                <a:cubicBezTo>
                  <a:pt x="963" y="18576"/>
                  <a:pt x="2051" y="20543"/>
                  <a:pt x="3641" y="22050"/>
                </a:cubicBezTo>
                <a:cubicBezTo>
                  <a:pt x="3683" y="22133"/>
                  <a:pt x="3767" y="22259"/>
                  <a:pt x="3850" y="22343"/>
                </a:cubicBezTo>
                <a:cubicBezTo>
                  <a:pt x="6010" y="24865"/>
                  <a:pt x="8762" y="25904"/>
                  <a:pt x="11596" y="25904"/>
                </a:cubicBezTo>
                <a:cubicBezTo>
                  <a:pt x="15627" y="25904"/>
                  <a:pt x="19825" y="23802"/>
                  <a:pt x="22725" y="20878"/>
                </a:cubicBezTo>
                <a:cubicBezTo>
                  <a:pt x="27329" y="16316"/>
                  <a:pt x="32686" y="7151"/>
                  <a:pt x="26241" y="1668"/>
                </a:cubicBezTo>
                <a:cubicBezTo>
                  <a:pt x="24796" y="441"/>
                  <a:pt x="23089" y="0"/>
                  <a:pt x="21329" y="0"/>
                </a:cubicBezTo>
                <a:close/>
              </a:path>
            </a:pathLst>
          </a:custGeom>
          <a:solidFill>
            <a:schemeClr val="lt2">
              <a:alpha val="575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8"/>
          <p:cNvSpPr/>
          <p:nvPr/>
        </p:nvSpPr>
        <p:spPr>
          <a:xfrm>
            <a:off x="-340189" y="1496776"/>
            <a:ext cx="3224730" cy="2328596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chemeClr val="dk2">
              <a:alpha val="540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8"/>
          <p:cNvSpPr/>
          <p:nvPr/>
        </p:nvSpPr>
        <p:spPr>
          <a:xfrm rot="-6438256">
            <a:off x="6844977" y="-582414"/>
            <a:ext cx="2259668" cy="2264037"/>
          </a:xfrm>
          <a:custGeom>
            <a:avLst/>
            <a:gdLst/>
            <a:ahLst/>
            <a:cxnLst/>
            <a:rect l="l" t="t" r="r" b="b"/>
            <a:pathLst>
              <a:path w="51603" h="47963" fill="none" extrusionOk="0">
                <a:moveTo>
                  <a:pt x="0" y="47963"/>
                </a:moveTo>
                <a:cubicBezTo>
                  <a:pt x="0" y="47963"/>
                  <a:pt x="9333" y="32771"/>
                  <a:pt x="18080" y="32143"/>
                </a:cubicBezTo>
                <a:cubicBezTo>
                  <a:pt x="26827" y="31557"/>
                  <a:pt x="18164" y="19755"/>
                  <a:pt x="29212" y="11175"/>
                </a:cubicBezTo>
                <a:cubicBezTo>
                  <a:pt x="35867" y="6027"/>
                  <a:pt x="43484" y="2219"/>
                  <a:pt x="51603" y="1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8"/>
          <p:cNvSpPr/>
          <p:nvPr/>
        </p:nvSpPr>
        <p:spPr>
          <a:xfrm>
            <a:off x="-245531" y="3769438"/>
            <a:ext cx="787204" cy="753435"/>
          </a:xfrm>
          <a:custGeom>
            <a:avLst/>
            <a:gdLst/>
            <a:ahLst/>
            <a:cxnLst/>
            <a:rect l="l" t="t" r="r" b="b"/>
            <a:pathLst>
              <a:path w="25363" h="24275" fill="none" extrusionOk="0">
                <a:moveTo>
                  <a:pt x="25362" y="20968"/>
                </a:moveTo>
                <a:cubicBezTo>
                  <a:pt x="25362" y="20968"/>
                  <a:pt x="25320" y="18122"/>
                  <a:pt x="20466" y="20214"/>
                </a:cubicBezTo>
                <a:cubicBezTo>
                  <a:pt x="14648" y="22684"/>
                  <a:pt x="7659" y="24274"/>
                  <a:pt x="11091" y="17076"/>
                </a:cubicBezTo>
                <a:cubicBezTo>
                  <a:pt x="14565" y="9877"/>
                  <a:pt x="19963" y="0"/>
                  <a:pt x="0" y="1117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2238300" y="1640238"/>
            <a:ext cx="4667400" cy="186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6585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subTitle" idx="1"/>
          </p:nvPr>
        </p:nvSpPr>
        <p:spPr>
          <a:xfrm>
            <a:off x="714300" y="1104900"/>
            <a:ext cx="7715400" cy="3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/>
          <p:nvPr/>
        </p:nvSpPr>
        <p:spPr>
          <a:xfrm rot="-4566704">
            <a:off x="7182910" y="-571588"/>
            <a:ext cx="3423849" cy="2472526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/>
          <p:nvPr/>
        </p:nvSpPr>
        <p:spPr>
          <a:xfrm rot="3773783">
            <a:off x="6146568" y="-706038"/>
            <a:ext cx="2568737" cy="2040507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chemeClr val="lt2">
              <a:alpha val="575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 rot="7391375">
            <a:off x="8457991" y="-41986"/>
            <a:ext cx="1236155" cy="1183127"/>
          </a:xfrm>
          <a:custGeom>
            <a:avLst/>
            <a:gdLst/>
            <a:ahLst/>
            <a:cxnLst/>
            <a:rect l="l" t="t" r="r" b="b"/>
            <a:pathLst>
              <a:path w="25363" h="24275" fill="none" extrusionOk="0">
                <a:moveTo>
                  <a:pt x="25362" y="20968"/>
                </a:moveTo>
                <a:cubicBezTo>
                  <a:pt x="25362" y="20968"/>
                  <a:pt x="25320" y="18122"/>
                  <a:pt x="20466" y="20214"/>
                </a:cubicBezTo>
                <a:cubicBezTo>
                  <a:pt x="14648" y="22684"/>
                  <a:pt x="7659" y="24274"/>
                  <a:pt x="11091" y="17076"/>
                </a:cubicBezTo>
                <a:cubicBezTo>
                  <a:pt x="14565" y="9877"/>
                  <a:pt x="19963" y="0"/>
                  <a:pt x="0" y="1117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 rot="-3794629">
            <a:off x="-798574" y="3754548"/>
            <a:ext cx="1898849" cy="1699846"/>
          </a:xfrm>
          <a:custGeom>
            <a:avLst/>
            <a:gdLst/>
            <a:ahLst/>
            <a:cxnLst/>
            <a:rect l="l" t="t" r="r" b="b"/>
            <a:pathLst>
              <a:path w="104922" h="93926" extrusionOk="0">
                <a:moveTo>
                  <a:pt x="87299" y="1"/>
                </a:moveTo>
                <a:cubicBezTo>
                  <a:pt x="84060" y="1"/>
                  <a:pt x="80758" y="1074"/>
                  <a:pt x="77928" y="3179"/>
                </a:cubicBezTo>
                <a:cubicBezTo>
                  <a:pt x="69808" y="9248"/>
                  <a:pt x="66418" y="22138"/>
                  <a:pt x="56249" y="25235"/>
                </a:cubicBezTo>
                <a:cubicBezTo>
                  <a:pt x="55265" y="25544"/>
                  <a:pt x="54304" y="25646"/>
                  <a:pt x="53350" y="25646"/>
                </a:cubicBezTo>
                <a:cubicBezTo>
                  <a:pt x="51527" y="25646"/>
                  <a:pt x="49727" y="25276"/>
                  <a:pt x="47827" y="25276"/>
                </a:cubicBezTo>
                <a:cubicBezTo>
                  <a:pt x="47761" y="25276"/>
                  <a:pt x="47694" y="25276"/>
                  <a:pt x="47627" y="25277"/>
                </a:cubicBezTo>
                <a:cubicBezTo>
                  <a:pt x="45242" y="25403"/>
                  <a:pt x="42940" y="26240"/>
                  <a:pt x="41057" y="27746"/>
                </a:cubicBezTo>
                <a:cubicBezTo>
                  <a:pt x="36453" y="31094"/>
                  <a:pt x="32812" y="36116"/>
                  <a:pt x="29799" y="40846"/>
                </a:cubicBezTo>
                <a:cubicBezTo>
                  <a:pt x="29715" y="40929"/>
                  <a:pt x="29673" y="41055"/>
                  <a:pt x="29631" y="41139"/>
                </a:cubicBezTo>
                <a:cubicBezTo>
                  <a:pt x="23395" y="46077"/>
                  <a:pt x="17745" y="51727"/>
                  <a:pt x="12807" y="57963"/>
                </a:cubicBezTo>
                <a:cubicBezTo>
                  <a:pt x="7366" y="64910"/>
                  <a:pt x="1" y="74452"/>
                  <a:pt x="4186" y="83743"/>
                </a:cubicBezTo>
                <a:cubicBezTo>
                  <a:pt x="7489" y="91065"/>
                  <a:pt x="15115" y="93925"/>
                  <a:pt x="22622" y="93925"/>
                </a:cubicBezTo>
                <a:cubicBezTo>
                  <a:pt x="24340" y="93925"/>
                  <a:pt x="26053" y="93775"/>
                  <a:pt x="27706" y="93495"/>
                </a:cubicBezTo>
                <a:cubicBezTo>
                  <a:pt x="38420" y="91695"/>
                  <a:pt x="48004" y="85710"/>
                  <a:pt x="56876" y="79768"/>
                </a:cubicBezTo>
                <a:cubicBezTo>
                  <a:pt x="64912" y="74369"/>
                  <a:pt x="72738" y="68300"/>
                  <a:pt x="78765" y="60641"/>
                </a:cubicBezTo>
                <a:cubicBezTo>
                  <a:pt x="81694" y="56875"/>
                  <a:pt x="84121" y="52732"/>
                  <a:pt x="85921" y="48295"/>
                </a:cubicBezTo>
                <a:cubicBezTo>
                  <a:pt x="88181" y="42855"/>
                  <a:pt x="90023" y="37372"/>
                  <a:pt x="93245" y="32392"/>
                </a:cubicBezTo>
                <a:cubicBezTo>
                  <a:pt x="98058" y="24900"/>
                  <a:pt x="104922" y="14940"/>
                  <a:pt x="98853" y="6109"/>
                </a:cubicBezTo>
                <a:cubicBezTo>
                  <a:pt x="96027" y="2002"/>
                  <a:pt x="91722" y="1"/>
                  <a:pt x="87299" y="1"/>
                </a:cubicBezTo>
                <a:close/>
              </a:path>
            </a:pathLst>
          </a:custGeom>
          <a:solidFill>
            <a:schemeClr val="dk2">
              <a:alpha val="540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/>
          <p:nvPr/>
        </p:nvSpPr>
        <p:spPr>
          <a:xfrm rot="-5176318">
            <a:off x="3700103" y="2441808"/>
            <a:ext cx="4356925" cy="3900312"/>
          </a:xfrm>
          <a:custGeom>
            <a:avLst/>
            <a:gdLst/>
            <a:ahLst/>
            <a:cxnLst/>
            <a:rect l="l" t="t" r="r" b="b"/>
            <a:pathLst>
              <a:path w="104922" h="93926" extrusionOk="0">
                <a:moveTo>
                  <a:pt x="87299" y="1"/>
                </a:moveTo>
                <a:cubicBezTo>
                  <a:pt x="84060" y="1"/>
                  <a:pt x="80758" y="1074"/>
                  <a:pt x="77928" y="3179"/>
                </a:cubicBezTo>
                <a:cubicBezTo>
                  <a:pt x="69808" y="9248"/>
                  <a:pt x="66418" y="22138"/>
                  <a:pt x="56249" y="25235"/>
                </a:cubicBezTo>
                <a:cubicBezTo>
                  <a:pt x="55265" y="25544"/>
                  <a:pt x="54304" y="25646"/>
                  <a:pt x="53350" y="25646"/>
                </a:cubicBezTo>
                <a:cubicBezTo>
                  <a:pt x="51527" y="25646"/>
                  <a:pt x="49727" y="25276"/>
                  <a:pt x="47827" y="25276"/>
                </a:cubicBezTo>
                <a:cubicBezTo>
                  <a:pt x="47761" y="25276"/>
                  <a:pt x="47694" y="25276"/>
                  <a:pt x="47627" y="25277"/>
                </a:cubicBezTo>
                <a:cubicBezTo>
                  <a:pt x="45242" y="25403"/>
                  <a:pt x="42940" y="26240"/>
                  <a:pt x="41057" y="27746"/>
                </a:cubicBezTo>
                <a:cubicBezTo>
                  <a:pt x="36453" y="31094"/>
                  <a:pt x="32812" y="36116"/>
                  <a:pt x="29799" y="40846"/>
                </a:cubicBezTo>
                <a:cubicBezTo>
                  <a:pt x="29715" y="40929"/>
                  <a:pt x="29673" y="41055"/>
                  <a:pt x="29631" y="41139"/>
                </a:cubicBezTo>
                <a:cubicBezTo>
                  <a:pt x="23395" y="46077"/>
                  <a:pt x="17745" y="51727"/>
                  <a:pt x="12807" y="57963"/>
                </a:cubicBezTo>
                <a:cubicBezTo>
                  <a:pt x="7366" y="64910"/>
                  <a:pt x="1" y="74452"/>
                  <a:pt x="4186" y="83743"/>
                </a:cubicBezTo>
                <a:cubicBezTo>
                  <a:pt x="7489" y="91065"/>
                  <a:pt x="15115" y="93925"/>
                  <a:pt x="22622" y="93925"/>
                </a:cubicBezTo>
                <a:cubicBezTo>
                  <a:pt x="24340" y="93925"/>
                  <a:pt x="26053" y="93775"/>
                  <a:pt x="27706" y="93495"/>
                </a:cubicBezTo>
                <a:cubicBezTo>
                  <a:pt x="38420" y="91695"/>
                  <a:pt x="48004" y="85710"/>
                  <a:pt x="56876" y="79768"/>
                </a:cubicBezTo>
                <a:cubicBezTo>
                  <a:pt x="64912" y="74369"/>
                  <a:pt x="72738" y="68300"/>
                  <a:pt x="78765" y="60641"/>
                </a:cubicBezTo>
                <a:cubicBezTo>
                  <a:pt x="81694" y="56875"/>
                  <a:pt x="84121" y="52732"/>
                  <a:pt x="85921" y="48295"/>
                </a:cubicBezTo>
                <a:cubicBezTo>
                  <a:pt x="88181" y="42855"/>
                  <a:pt x="90023" y="37372"/>
                  <a:pt x="93245" y="32392"/>
                </a:cubicBezTo>
                <a:cubicBezTo>
                  <a:pt x="98058" y="24900"/>
                  <a:pt x="104922" y="14940"/>
                  <a:pt x="98853" y="6109"/>
                </a:cubicBezTo>
                <a:cubicBezTo>
                  <a:pt x="96027" y="2002"/>
                  <a:pt x="91722" y="1"/>
                  <a:pt x="87299" y="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9"/>
          <p:cNvSpPr/>
          <p:nvPr/>
        </p:nvSpPr>
        <p:spPr>
          <a:xfrm rot="5400000">
            <a:off x="3755276" y="-33235"/>
            <a:ext cx="6774088" cy="6017608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chemeClr val="dk2">
              <a:alpha val="540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4306200" y="647563"/>
            <a:ext cx="4045200" cy="6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4562400" y="1477063"/>
            <a:ext cx="3789000" cy="14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/>
          <p:nvPr/>
        </p:nvSpPr>
        <p:spPr>
          <a:xfrm rot="3560212">
            <a:off x="-571500" y="3660852"/>
            <a:ext cx="3403362" cy="2814878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chemeClr val="lt2">
              <a:alpha val="575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9"/>
          <p:cNvSpPr/>
          <p:nvPr/>
        </p:nvSpPr>
        <p:spPr>
          <a:xfrm>
            <a:off x="-187107" y="-176854"/>
            <a:ext cx="2321264" cy="1990031"/>
          </a:xfrm>
          <a:custGeom>
            <a:avLst/>
            <a:gdLst/>
            <a:ahLst/>
            <a:cxnLst/>
            <a:rect l="l" t="t" r="r" b="b"/>
            <a:pathLst>
              <a:path w="74789" h="64117" fill="none" extrusionOk="0">
                <a:moveTo>
                  <a:pt x="1" y="64117"/>
                </a:moveTo>
                <a:cubicBezTo>
                  <a:pt x="1" y="64117"/>
                  <a:pt x="16867" y="61815"/>
                  <a:pt x="29632" y="51059"/>
                </a:cubicBezTo>
                <a:cubicBezTo>
                  <a:pt x="42396" y="40303"/>
                  <a:pt x="46456" y="16490"/>
                  <a:pt x="55789" y="19377"/>
                </a:cubicBezTo>
                <a:cubicBezTo>
                  <a:pt x="65080" y="22265"/>
                  <a:pt x="67465" y="18331"/>
                  <a:pt x="74789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4_1_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/>
          <p:nvPr/>
        </p:nvSpPr>
        <p:spPr>
          <a:xfrm rot="582677">
            <a:off x="6985496" y="3856977"/>
            <a:ext cx="3056811" cy="3013514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7"/>
          <p:cNvSpPr/>
          <p:nvPr/>
        </p:nvSpPr>
        <p:spPr>
          <a:xfrm rot="4064846">
            <a:off x="7375166" y="-57431"/>
            <a:ext cx="2516981" cy="1444209"/>
          </a:xfrm>
          <a:custGeom>
            <a:avLst/>
            <a:gdLst/>
            <a:ahLst/>
            <a:cxnLst/>
            <a:rect l="l" t="t" r="r" b="b"/>
            <a:pathLst>
              <a:path w="77761" h="44615" fill="none" extrusionOk="0">
                <a:moveTo>
                  <a:pt x="0" y="41140"/>
                </a:moveTo>
                <a:cubicBezTo>
                  <a:pt x="0" y="41140"/>
                  <a:pt x="5650" y="28292"/>
                  <a:pt x="14481" y="31598"/>
                </a:cubicBezTo>
                <a:cubicBezTo>
                  <a:pt x="23353" y="34904"/>
                  <a:pt x="33523" y="44614"/>
                  <a:pt x="48213" y="24567"/>
                </a:cubicBezTo>
                <a:cubicBezTo>
                  <a:pt x="62945" y="4562"/>
                  <a:pt x="72361" y="335"/>
                  <a:pt x="77760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7"/>
          <p:cNvSpPr/>
          <p:nvPr/>
        </p:nvSpPr>
        <p:spPr>
          <a:xfrm rot="-6037881">
            <a:off x="7340298" y="-912712"/>
            <a:ext cx="2806157" cy="2026396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7"/>
          <p:cNvSpPr/>
          <p:nvPr/>
        </p:nvSpPr>
        <p:spPr>
          <a:xfrm>
            <a:off x="6521201" y="4088076"/>
            <a:ext cx="2622811" cy="2083462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chemeClr val="dk2">
              <a:alpha val="540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1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714300" y="1466713"/>
            <a:ext cx="4045200" cy="6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subTitle" idx="1"/>
          </p:nvPr>
        </p:nvSpPr>
        <p:spPr>
          <a:xfrm>
            <a:off x="714300" y="2601013"/>
            <a:ext cx="3789000" cy="14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9"/>
          <p:cNvSpPr/>
          <p:nvPr/>
        </p:nvSpPr>
        <p:spPr>
          <a:xfrm rot="3585214">
            <a:off x="7142595" y="-985783"/>
            <a:ext cx="3029118" cy="2529354"/>
          </a:xfrm>
          <a:custGeom>
            <a:avLst/>
            <a:gdLst/>
            <a:ahLst/>
            <a:cxnLst/>
            <a:rect l="l" t="t" r="r" b="b"/>
            <a:pathLst>
              <a:path w="104922" h="86002" extrusionOk="0">
                <a:moveTo>
                  <a:pt x="90057" y="0"/>
                </a:moveTo>
                <a:cubicBezTo>
                  <a:pt x="89197" y="0"/>
                  <a:pt x="88357" y="35"/>
                  <a:pt x="87554" y="97"/>
                </a:cubicBezTo>
                <a:cubicBezTo>
                  <a:pt x="77970" y="808"/>
                  <a:pt x="69516" y="5830"/>
                  <a:pt x="62652" y="12317"/>
                </a:cubicBezTo>
                <a:cubicBezTo>
                  <a:pt x="58551" y="16210"/>
                  <a:pt x="55203" y="20730"/>
                  <a:pt x="51352" y="24915"/>
                </a:cubicBezTo>
                <a:cubicBezTo>
                  <a:pt x="49385" y="27133"/>
                  <a:pt x="47042" y="29058"/>
                  <a:pt x="44489" y="30565"/>
                </a:cubicBezTo>
                <a:cubicBezTo>
                  <a:pt x="41648" y="32143"/>
                  <a:pt x="38882" y="32494"/>
                  <a:pt x="35770" y="32494"/>
                </a:cubicBezTo>
                <a:cubicBezTo>
                  <a:pt x="35580" y="32494"/>
                  <a:pt x="35390" y="32492"/>
                  <a:pt x="35198" y="32490"/>
                </a:cubicBezTo>
                <a:cubicBezTo>
                  <a:pt x="29715" y="32490"/>
                  <a:pt x="25321" y="34080"/>
                  <a:pt x="21345" y="37931"/>
                </a:cubicBezTo>
                <a:cubicBezTo>
                  <a:pt x="18834" y="40316"/>
                  <a:pt x="16825" y="43204"/>
                  <a:pt x="14816" y="46050"/>
                </a:cubicBezTo>
                <a:cubicBezTo>
                  <a:pt x="14398" y="46092"/>
                  <a:pt x="14021" y="46385"/>
                  <a:pt x="13770" y="46719"/>
                </a:cubicBezTo>
                <a:cubicBezTo>
                  <a:pt x="12807" y="48184"/>
                  <a:pt x="11887" y="49649"/>
                  <a:pt x="10966" y="51114"/>
                </a:cubicBezTo>
                <a:lnTo>
                  <a:pt x="10589" y="51532"/>
                </a:lnTo>
                <a:cubicBezTo>
                  <a:pt x="10380" y="51741"/>
                  <a:pt x="10254" y="52034"/>
                  <a:pt x="10212" y="52327"/>
                </a:cubicBezTo>
                <a:cubicBezTo>
                  <a:pt x="8455" y="55090"/>
                  <a:pt x="6739" y="57852"/>
                  <a:pt x="5107" y="60698"/>
                </a:cubicBezTo>
                <a:cubicBezTo>
                  <a:pt x="2721" y="64757"/>
                  <a:pt x="1" y="69194"/>
                  <a:pt x="629" y="74132"/>
                </a:cubicBezTo>
                <a:cubicBezTo>
                  <a:pt x="1565" y="81740"/>
                  <a:pt x="9376" y="86002"/>
                  <a:pt x="16499" y="86002"/>
                </a:cubicBezTo>
                <a:cubicBezTo>
                  <a:pt x="17017" y="86002"/>
                  <a:pt x="17531" y="85979"/>
                  <a:pt x="18039" y="85934"/>
                </a:cubicBezTo>
                <a:cubicBezTo>
                  <a:pt x="28878" y="84930"/>
                  <a:pt x="36872" y="76852"/>
                  <a:pt x="46916" y="73672"/>
                </a:cubicBezTo>
                <a:cubicBezTo>
                  <a:pt x="52106" y="72039"/>
                  <a:pt x="57588" y="72583"/>
                  <a:pt x="62819" y="71202"/>
                </a:cubicBezTo>
                <a:cubicBezTo>
                  <a:pt x="67298" y="70072"/>
                  <a:pt x="71315" y="67561"/>
                  <a:pt x="74873" y="64715"/>
                </a:cubicBezTo>
                <a:cubicBezTo>
                  <a:pt x="82531" y="58605"/>
                  <a:pt x="88307" y="50360"/>
                  <a:pt x="93873" y="42367"/>
                </a:cubicBezTo>
                <a:cubicBezTo>
                  <a:pt x="96886" y="38182"/>
                  <a:pt x="99230" y="33536"/>
                  <a:pt x="100779" y="28640"/>
                </a:cubicBezTo>
                <a:cubicBezTo>
                  <a:pt x="102285" y="23785"/>
                  <a:pt x="103038" y="18721"/>
                  <a:pt x="103708" y="13657"/>
                </a:cubicBezTo>
                <a:cubicBezTo>
                  <a:pt x="104210" y="9681"/>
                  <a:pt x="104922" y="5245"/>
                  <a:pt x="101071" y="2692"/>
                </a:cubicBezTo>
                <a:cubicBezTo>
                  <a:pt x="98034" y="678"/>
                  <a:pt x="93856" y="0"/>
                  <a:pt x="90057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9"/>
          <p:cNvSpPr/>
          <p:nvPr/>
        </p:nvSpPr>
        <p:spPr>
          <a:xfrm rot="4802310">
            <a:off x="-1140648" y="3332830"/>
            <a:ext cx="2509533" cy="2230588"/>
          </a:xfrm>
          <a:custGeom>
            <a:avLst/>
            <a:gdLst/>
            <a:ahLst/>
            <a:cxnLst/>
            <a:rect l="l" t="t" r="r" b="b"/>
            <a:pathLst>
              <a:path w="104922" h="93926" extrusionOk="0">
                <a:moveTo>
                  <a:pt x="87299" y="1"/>
                </a:moveTo>
                <a:cubicBezTo>
                  <a:pt x="84060" y="1"/>
                  <a:pt x="80758" y="1074"/>
                  <a:pt x="77928" y="3179"/>
                </a:cubicBezTo>
                <a:cubicBezTo>
                  <a:pt x="69808" y="9248"/>
                  <a:pt x="66418" y="22138"/>
                  <a:pt x="56249" y="25235"/>
                </a:cubicBezTo>
                <a:cubicBezTo>
                  <a:pt x="55265" y="25544"/>
                  <a:pt x="54304" y="25646"/>
                  <a:pt x="53350" y="25646"/>
                </a:cubicBezTo>
                <a:cubicBezTo>
                  <a:pt x="51527" y="25646"/>
                  <a:pt x="49727" y="25276"/>
                  <a:pt x="47827" y="25276"/>
                </a:cubicBezTo>
                <a:cubicBezTo>
                  <a:pt x="47761" y="25276"/>
                  <a:pt x="47694" y="25276"/>
                  <a:pt x="47627" y="25277"/>
                </a:cubicBezTo>
                <a:cubicBezTo>
                  <a:pt x="45242" y="25403"/>
                  <a:pt x="42940" y="26240"/>
                  <a:pt x="41057" y="27746"/>
                </a:cubicBezTo>
                <a:cubicBezTo>
                  <a:pt x="36453" y="31094"/>
                  <a:pt x="32812" y="36116"/>
                  <a:pt x="29799" y="40846"/>
                </a:cubicBezTo>
                <a:cubicBezTo>
                  <a:pt x="29715" y="40929"/>
                  <a:pt x="29673" y="41055"/>
                  <a:pt x="29631" y="41139"/>
                </a:cubicBezTo>
                <a:cubicBezTo>
                  <a:pt x="23395" y="46077"/>
                  <a:pt x="17745" y="51727"/>
                  <a:pt x="12807" y="57963"/>
                </a:cubicBezTo>
                <a:cubicBezTo>
                  <a:pt x="7366" y="64910"/>
                  <a:pt x="1" y="74452"/>
                  <a:pt x="4186" y="83743"/>
                </a:cubicBezTo>
                <a:cubicBezTo>
                  <a:pt x="7489" y="91065"/>
                  <a:pt x="15115" y="93925"/>
                  <a:pt x="22622" y="93925"/>
                </a:cubicBezTo>
                <a:cubicBezTo>
                  <a:pt x="24340" y="93925"/>
                  <a:pt x="26053" y="93775"/>
                  <a:pt x="27706" y="93495"/>
                </a:cubicBezTo>
                <a:cubicBezTo>
                  <a:pt x="38420" y="91695"/>
                  <a:pt x="48004" y="85710"/>
                  <a:pt x="56876" y="79768"/>
                </a:cubicBezTo>
                <a:cubicBezTo>
                  <a:pt x="64912" y="74369"/>
                  <a:pt x="72738" y="68300"/>
                  <a:pt x="78765" y="60641"/>
                </a:cubicBezTo>
                <a:cubicBezTo>
                  <a:pt x="81694" y="56875"/>
                  <a:pt x="84121" y="52732"/>
                  <a:pt x="85921" y="48295"/>
                </a:cubicBezTo>
                <a:cubicBezTo>
                  <a:pt x="88181" y="42855"/>
                  <a:pt x="90023" y="37372"/>
                  <a:pt x="93245" y="32392"/>
                </a:cubicBezTo>
                <a:cubicBezTo>
                  <a:pt x="98058" y="24900"/>
                  <a:pt x="104922" y="14940"/>
                  <a:pt x="98853" y="6109"/>
                </a:cubicBezTo>
                <a:cubicBezTo>
                  <a:pt x="96027" y="2002"/>
                  <a:pt x="91722" y="1"/>
                  <a:pt x="87299" y="1"/>
                </a:cubicBezTo>
                <a:close/>
              </a:path>
            </a:pathLst>
          </a:custGeom>
          <a:solidFill>
            <a:schemeClr val="dk2">
              <a:alpha val="540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9"/>
          <p:cNvSpPr/>
          <p:nvPr/>
        </p:nvSpPr>
        <p:spPr>
          <a:xfrm rot="4880518">
            <a:off x="6855693" y="-232526"/>
            <a:ext cx="2340420" cy="2119994"/>
          </a:xfrm>
          <a:custGeom>
            <a:avLst/>
            <a:gdLst/>
            <a:ahLst/>
            <a:cxnLst/>
            <a:rect l="l" t="t" r="r" b="b"/>
            <a:pathLst>
              <a:path w="51603" h="47963" fill="none" extrusionOk="0">
                <a:moveTo>
                  <a:pt x="0" y="47963"/>
                </a:moveTo>
                <a:cubicBezTo>
                  <a:pt x="0" y="47963"/>
                  <a:pt x="9333" y="32771"/>
                  <a:pt x="18080" y="32143"/>
                </a:cubicBezTo>
                <a:cubicBezTo>
                  <a:pt x="26827" y="31557"/>
                  <a:pt x="18164" y="19755"/>
                  <a:pt x="29212" y="11175"/>
                </a:cubicBezTo>
                <a:cubicBezTo>
                  <a:pt x="35867" y="6027"/>
                  <a:pt x="43484" y="2219"/>
                  <a:pt x="51603" y="1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9"/>
          <p:cNvSpPr/>
          <p:nvPr/>
        </p:nvSpPr>
        <p:spPr>
          <a:xfrm rot="-5400379">
            <a:off x="-246766" y="3388146"/>
            <a:ext cx="2340454" cy="2119965"/>
          </a:xfrm>
          <a:custGeom>
            <a:avLst/>
            <a:gdLst/>
            <a:ahLst/>
            <a:cxnLst/>
            <a:rect l="l" t="t" r="r" b="b"/>
            <a:pathLst>
              <a:path w="51603" h="47963" fill="none" extrusionOk="0">
                <a:moveTo>
                  <a:pt x="0" y="47963"/>
                </a:moveTo>
                <a:cubicBezTo>
                  <a:pt x="0" y="47963"/>
                  <a:pt x="9333" y="32771"/>
                  <a:pt x="18080" y="32143"/>
                </a:cubicBezTo>
                <a:cubicBezTo>
                  <a:pt x="26827" y="31557"/>
                  <a:pt x="18164" y="19755"/>
                  <a:pt x="29212" y="11175"/>
                </a:cubicBezTo>
                <a:cubicBezTo>
                  <a:pt x="35867" y="6027"/>
                  <a:pt x="43484" y="2219"/>
                  <a:pt x="51603" y="1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9"/>
          <p:cNvSpPr/>
          <p:nvPr/>
        </p:nvSpPr>
        <p:spPr>
          <a:xfrm rot="2699863">
            <a:off x="-774758" y="-795414"/>
            <a:ext cx="2274220" cy="2148648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9"/>
          <p:cNvSpPr/>
          <p:nvPr/>
        </p:nvSpPr>
        <p:spPr>
          <a:xfrm rot="4788322">
            <a:off x="-580638" y="-1623083"/>
            <a:ext cx="2589856" cy="2446805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chemeClr val="lt2">
              <a:alpha val="575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title" idx="2"/>
          </p:nvPr>
        </p:nvSpPr>
        <p:spPr>
          <a:xfrm>
            <a:off x="1996388" y="1517850"/>
            <a:ext cx="23337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subTitle" idx="1"/>
          </p:nvPr>
        </p:nvSpPr>
        <p:spPr>
          <a:xfrm>
            <a:off x="1996388" y="1966800"/>
            <a:ext cx="23337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0"/>
          <p:cNvSpPr txBox="1">
            <a:spLocks noGrp="1"/>
          </p:cNvSpPr>
          <p:nvPr>
            <p:ph type="title" idx="3" hasCustomPrompt="1"/>
          </p:nvPr>
        </p:nvSpPr>
        <p:spPr>
          <a:xfrm>
            <a:off x="984912" y="1705700"/>
            <a:ext cx="878100" cy="6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44" name="Google Shape;144;p20"/>
          <p:cNvSpPr txBox="1">
            <a:spLocks noGrp="1"/>
          </p:cNvSpPr>
          <p:nvPr>
            <p:ph type="title" idx="4"/>
          </p:nvPr>
        </p:nvSpPr>
        <p:spPr>
          <a:xfrm>
            <a:off x="5825438" y="1517850"/>
            <a:ext cx="23337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5" name="Google Shape;145;p20"/>
          <p:cNvSpPr txBox="1">
            <a:spLocks noGrp="1"/>
          </p:cNvSpPr>
          <p:nvPr>
            <p:ph type="subTitle" idx="5"/>
          </p:nvPr>
        </p:nvSpPr>
        <p:spPr>
          <a:xfrm>
            <a:off x="5825438" y="1966800"/>
            <a:ext cx="23337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title" idx="6" hasCustomPrompt="1"/>
          </p:nvPr>
        </p:nvSpPr>
        <p:spPr>
          <a:xfrm>
            <a:off x="4813962" y="1705700"/>
            <a:ext cx="878100" cy="6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47" name="Google Shape;147;p20"/>
          <p:cNvSpPr txBox="1">
            <a:spLocks noGrp="1"/>
          </p:cNvSpPr>
          <p:nvPr>
            <p:ph type="title" idx="7"/>
          </p:nvPr>
        </p:nvSpPr>
        <p:spPr>
          <a:xfrm>
            <a:off x="1996388" y="3134625"/>
            <a:ext cx="23337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subTitle" idx="8"/>
          </p:nvPr>
        </p:nvSpPr>
        <p:spPr>
          <a:xfrm>
            <a:off x="1996388" y="3583575"/>
            <a:ext cx="23337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title" idx="9" hasCustomPrompt="1"/>
          </p:nvPr>
        </p:nvSpPr>
        <p:spPr>
          <a:xfrm>
            <a:off x="984912" y="3322475"/>
            <a:ext cx="878100" cy="6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50" name="Google Shape;150;p20"/>
          <p:cNvSpPr txBox="1">
            <a:spLocks noGrp="1"/>
          </p:cNvSpPr>
          <p:nvPr>
            <p:ph type="title" idx="13"/>
          </p:nvPr>
        </p:nvSpPr>
        <p:spPr>
          <a:xfrm>
            <a:off x="5825438" y="3134625"/>
            <a:ext cx="23337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subTitle" idx="14"/>
          </p:nvPr>
        </p:nvSpPr>
        <p:spPr>
          <a:xfrm>
            <a:off x="5825438" y="3583575"/>
            <a:ext cx="23337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0"/>
          <p:cNvSpPr txBox="1">
            <a:spLocks noGrp="1"/>
          </p:cNvSpPr>
          <p:nvPr>
            <p:ph type="title" idx="15" hasCustomPrompt="1"/>
          </p:nvPr>
        </p:nvSpPr>
        <p:spPr>
          <a:xfrm>
            <a:off x="4813962" y="3322475"/>
            <a:ext cx="878100" cy="6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53" name="Google Shape;153;p20"/>
          <p:cNvSpPr/>
          <p:nvPr/>
        </p:nvSpPr>
        <p:spPr>
          <a:xfrm rot="5270767">
            <a:off x="6651499" y="-644138"/>
            <a:ext cx="3164683" cy="2617605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0"/>
          <p:cNvSpPr/>
          <p:nvPr/>
        </p:nvSpPr>
        <p:spPr>
          <a:xfrm rot="-4956263">
            <a:off x="7218527" y="-335331"/>
            <a:ext cx="3503719" cy="2530055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chemeClr val="lt2">
              <a:alpha val="575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0"/>
          <p:cNvSpPr/>
          <p:nvPr/>
        </p:nvSpPr>
        <p:spPr>
          <a:xfrm rot="4415037">
            <a:off x="7380578" y="-251825"/>
            <a:ext cx="1869657" cy="1602867"/>
          </a:xfrm>
          <a:custGeom>
            <a:avLst/>
            <a:gdLst/>
            <a:ahLst/>
            <a:cxnLst/>
            <a:rect l="l" t="t" r="r" b="b"/>
            <a:pathLst>
              <a:path w="74789" h="64117" fill="none" extrusionOk="0">
                <a:moveTo>
                  <a:pt x="1" y="64117"/>
                </a:moveTo>
                <a:cubicBezTo>
                  <a:pt x="1" y="64117"/>
                  <a:pt x="16867" y="61815"/>
                  <a:pt x="29632" y="51059"/>
                </a:cubicBezTo>
                <a:cubicBezTo>
                  <a:pt x="42396" y="40303"/>
                  <a:pt x="46456" y="16490"/>
                  <a:pt x="55789" y="19377"/>
                </a:cubicBezTo>
                <a:cubicBezTo>
                  <a:pt x="65080" y="22265"/>
                  <a:pt x="67465" y="18331"/>
                  <a:pt x="74789" y="0"/>
                </a:cubicBezTo>
              </a:path>
            </a:pathLst>
          </a:custGeom>
          <a:noFill/>
          <a:ln w="627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0"/>
          <p:cNvSpPr/>
          <p:nvPr/>
        </p:nvSpPr>
        <p:spPr>
          <a:xfrm rot="4500066">
            <a:off x="-362918" y="3520386"/>
            <a:ext cx="2413501" cy="1384735"/>
          </a:xfrm>
          <a:custGeom>
            <a:avLst/>
            <a:gdLst/>
            <a:ahLst/>
            <a:cxnLst/>
            <a:rect l="l" t="t" r="r" b="b"/>
            <a:pathLst>
              <a:path w="77761" h="44615" fill="none" extrusionOk="0">
                <a:moveTo>
                  <a:pt x="0" y="41140"/>
                </a:moveTo>
                <a:cubicBezTo>
                  <a:pt x="0" y="41140"/>
                  <a:pt x="5650" y="28292"/>
                  <a:pt x="14481" y="31598"/>
                </a:cubicBezTo>
                <a:cubicBezTo>
                  <a:pt x="23353" y="34904"/>
                  <a:pt x="33523" y="44614"/>
                  <a:pt x="48213" y="24567"/>
                </a:cubicBezTo>
                <a:cubicBezTo>
                  <a:pt x="62945" y="4562"/>
                  <a:pt x="72361" y="335"/>
                  <a:pt x="77760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9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>
            <a:spLocks noGrp="1"/>
          </p:cNvSpPr>
          <p:nvPr>
            <p:ph type="title"/>
          </p:nvPr>
        </p:nvSpPr>
        <p:spPr>
          <a:xfrm>
            <a:off x="914338" y="2058319"/>
            <a:ext cx="2333700" cy="297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59" name="Google Shape;159;p21"/>
          <p:cNvSpPr txBox="1">
            <a:spLocks noGrp="1"/>
          </p:cNvSpPr>
          <p:nvPr>
            <p:ph type="subTitle" idx="1"/>
          </p:nvPr>
        </p:nvSpPr>
        <p:spPr>
          <a:xfrm>
            <a:off x="914338" y="2355469"/>
            <a:ext cx="2333700" cy="46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1"/>
          <p:cNvSpPr txBox="1">
            <a:spLocks noGrp="1"/>
          </p:cNvSpPr>
          <p:nvPr>
            <p:ph type="title" idx="2" hasCustomPrompt="1"/>
          </p:nvPr>
        </p:nvSpPr>
        <p:spPr>
          <a:xfrm>
            <a:off x="1642138" y="1307844"/>
            <a:ext cx="878100" cy="6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61" name="Google Shape;161;p21"/>
          <p:cNvSpPr txBox="1">
            <a:spLocks noGrp="1"/>
          </p:cNvSpPr>
          <p:nvPr>
            <p:ph type="title" idx="3"/>
          </p:nvPr>
        </p:nvSpPr>
        <p:spPr>
          <a:xfrm>
            <a:off x="5929269" y="2058319"/>
            <a:ext cx="2333700" cy="297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62" name="Google Shape;162;p21"/>
          <p:cNvSpPr txBox="1">
            <a:spLocks noGrp="1"/>
          </p:cNvSpPr>
          <p:nvPr>
            <p:ph type="subTitle" idx="4"/>
          </p:nvPr>
        </p:nvSpPr>
        <p:spPr>
          <a:xfrm>
            <a:off x="5929269" y="2355469"/>
            <a:ext cx="2333700" cy="46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1"/>
          <p:cNvSpPr txBox="1">
            <a:spLocks noGrp="1"/>
          </p:cNvSpPr>
          <p:nvPr>
            <p:ph type="title" idx="5" hasCustomPrompt="1"/>
          </p:nvPr>
        </p:nvSpPr>
        <p:spPr>
          <a:xfrm>
            <a:off x="6657069" y="1307844"/>
            <a:ext cx="878100" cy="6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64" name="Google Shape;164;p21"/>
          <p:cNvSpPr txBox="1">
            <a:spLocks noGrp="1"/>
          </p:cNvSpPr>
          <p:nvPr>
            <p:ph type="title" idx="6"/>
          </p:nvPr>
        </p:nvSpPr>
        <p:spPr>
          <a:xfrm>
            <a:off x="914338" y="3819881"/>
            <a:ext cx="2333700" cy="297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65" name="Google Shape;165;p21"/>
          <p:cNvSpPr txBox="1">
            <a:spLocks noGrp="1"/>
          </p:cNvSpPr>
          <p:nvPr>
            <p:ph type="subTitle" idx="7"/>
          </p:nvPr>
        </p:nvSpPr>
        <p:spPr>
          <a:xfrm>
            <a:off x="914338" y="4116969"/>
            <a:ext cx="2333700" cy="46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1"/>
          <p:cNvSpPr txBox="1">
            <a:spLocks noGrp="1"/>
          </p:cNvSpPr>
          <p:nvPr>
            <p:ph type="title" idx="8" hasCustomPrompt="1"/>
          </p:nvPr>
        </p:nvSpPr>
        <p:spPr>
          <a:xfrm>
            <a:off x="1642138" y="3058744"/>
            <a:ext cx="878100" cy="6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67" name="Google Shape;167;p21"/>
          <p:cNvSpPr txBox="1">
            <a:spLocks noGrp="1"/>
          </p:cNvSpPr>
          <p:nvPr>
            <p:ph type="title" idx="9"/>
          </p:nvPr>
        </p:nvSpPr>
        <p:spPr>
          <a:xfrm>
            <a:off x="5929269" y="3819881"/>
            <a:ext cx="2333700" cy="297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subTitle" idx="13"/>
          </p:nvPr>
        </p:nvSpPr>
        <p:spPr>
          <a:xfrm>
            <a:off x="5929269" y="4116969"/>
            <a:ext cx="2333700" cy="46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title" idx="14" hasCustomPrompt="1"/>
          </p:nvPr>
        </p:nvSpPr>
        <p:spPr>
          <a:xfrm>
            <a:off x="6657069" y="3058744"/>
            <a:ext cx="878100" cy="6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70" name="Google Shape;170;p21"/>
          <p:cNvSpPr/>
          <p:nvPr/>
        </p:nvSpPr>
        <p:spPr>
          <a:xfrm>
            <a:off x="-339623" y="-54252"/>
            <a:ext cx="2107854" cy="1959169"/>
          </a:xfrm>
          <a:custGeom>
            <a:avLst/>
            <a:gdLst/>
            <a:ahLst/>
            <a:cxnLst/>
            <a:rect l="l" t="t" r="r" b="b"/>
            <a:pathLst>
              <a:path w="51603" h="47963" fill="none" extrusionOk="0">
                <a:moveTo>
                  <a:pt x="0" y="47963"/>
                </a:moveTo>
                <a:cubicBezTo>
                  <a:pt x="0" y="47963"/>
                  <a:pt x="9333" y="32771"/>
                  <a:pt x="18080" y="32143"/>
                </a:cubicBezTo>
                <a:cubicBezTo>
                  <a:pt x="26827" y="31557"/>
                  <a:pt x="18164" y="19755"/>
                  <a:pt x="29212" y="11175"/>
                </a:cubicBezTo>
                <a:cubicBezTo>
                  <a:pt x="35867" y="6027"/>
                  <a:pt x="43484" y="2219"/>
                  <a:pt x="51603" y="1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1"/>
          <p:cNvSpPr/>
          <p:nvPr/>
        </p:nvSpPr>
        <p:spPr>
          <a:xfrm rot="-1682655">
            <a:off x="7528356" y="-2259949"/>
            <a:ext cx="1460998" cy="1398326"/>
          </a:xfrm>
          <a:custGeom>
            <a:avLst/>
            <a:gdLst/>
            <a:ahLst/>
            <a:cxnLst/>
            <a:rect l="l" t="t" r="r" b="b"/>
            <a:pathLst>
              <a:path w="25363" h="24275" fill="none" extrusionOk="0">
                <a:moveTo>
                  <a:pt x="25362" y="20968"/>
                </a:moveTo>
                <a:cubicBezTo>
                  <a:pt x="25362" y="20968"/>
                  <a:pt x="25320" y="18122"/>
                  <a:pt x="20466" y="20214"/>
                </a:cubicBezTo>
                <a:cubicBezTo>
                  <a:pt x="14648" y="22684"/>
                  <a:pt x="7659" y="24274"/>
                  <a:pt x="11091" y="17076"/>
                </a:cubicBezTo>
                <a:cubicBezTo>
                  <a:pt x="14565" y="9877"/>
                  <a:pt x="19963" y="0"/>
                  <a:pt x="0" y="1117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1"/>
          <p:cNvSpPr/>
          <p:nvPr/>
        </p:nvSpPr>
        <p:spPr>
          <a:xfrm rot="-5164642">
            <a:off x="7003703" y="348528"/>
            <a:ext cx="3236035" cy="2497119"/>
          </a:xfrm>
          <a:custGeom>
            <a:avLst/>
            <a:gdLst/>
            <a:ahLst/>
            <a:cxnLst/>
            <a:rect l="l" t="t" r="r" b="b"/>
            <a:pathLst>
              <a:path w="74789" h="64117" fill="none" extrusionOk="0">
                <a:moveTo>
                  <a:pt x="1" y="64117"/>
                </a:moveTo>
                <a:cubicBezTo>
                  <a:pt x="1" y="64117"/>
                  <a:pt x="16867" y="61815"/>
                  <a:pt x="29632" y="51059"/>
                </a:cubicBezTo>
                <a:cubicBezTo>
                  <a:pt x="42396" y="40303"/>
                  <a:pt x="46456" y="16490"/>
                  <a:pt x="55789" y="19377"/>
                </a:cubicBezTo>
                <a:cubicBezTo>
                  <a:pt x="65080" y="22265"/>
                  <a:pt x="67465" y="18331"/>
                  <a:pt x="74789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1"/>
          <p:cNvSpPr/>
          <p:nvPr/>
        </p:nvSpPr>
        <p:spPr>
          <a:xfrm rot="10800000">
            <a:off x="7556770" y="3295940"/>
            <a:ext cx="2107854" cy="1959169"/>
          </a:xfrm>
          <a:custGeom>
            <a:avLst/>
            <a:gdLst/>
            <a:ahLst/>
            <a:cxnLst/>
            <a:rect l="l" t="t" r="r" b="b"/>
            <a:pathLst>
              <a:path w="51603" h="47963" fill="none" extrusionOk="0">
                <a:moveTo>
                  <a:pt x="0" y="47963"/>
                </a:moveTo>
                <a:cubicBezTo>
                  <a:pt x="0" y="47963"/>
                  <a:pt x="9333" y="32771"/>
                  <a:pt x="18080" y="32143"/>
                </a:cubicBezTo>
                <a:cubicBezTo>
                  <a:pt x="26827" y="31557"/>
                  <a:pt x="18164" y="19755"/>
                  <a:pt x="29212" y="11175"/>
                </a:cubicBezTo>
                <a:cubicBezTo>
                  <a:pt x="35867" y="6027"/>
                  <a:pt x="43484" y="2219"/>
                  <a:pt x="51603" y="1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1"/>
          <p:cNvSpPr/>
          <p:nvPr/>
        </p:nvSpPr>
        <p:spPr>
          <a:xfrm rot="5687021">
            <a:off x="-484067" y="3248154"/>
            <a:ext cx="2396735" cy="2054734"/>
          </a:xfrm>
          <a:custGeom>
            <a:avLst/>
            <a:gdLst/>
            <a:ahLst/>
            <a:cxnLst/>
            <a:rect l="l" t="t" r="r" b="b"/>
            <a:pathLst>
              <a:path w="74789" h="64117" fill="none" extrusionOk="0">
                <a:moveTo>
                  <a:pt x="1" y="64117"/>
                </a:moveTo>
                <a:cubicBezTo>
                  <a:pt x="1" y="64117"/>
                  <a:pt x="16867" y="61815"/>
                  <a:pt x="29632" y="51059"/>
                </a:cubicBezTo>
                <a:cubicBezTo>
                  <a:pt x="42396" y="40303"/>
                  <a:pt x="46456" y="16490"/>
                  <a:pt x="55789" y="19377"/>
                </a:cubicBezTo>
                <a:cubicBezTo>
                  <a:pt x="65080" y="22265"/>
                  <a:pt x="67465" y="18331"/>
                  <a:pt x="74789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1"/>
          <p:cNvSpPr txBox="1">
            <a:spLocks noGrp="1"/>
          </p:cNvSpPr>
          <p:nvPr>
            <p:ph type="title" idx="15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1"/>
          <p:cNvSpPr txBox="1">
            <a:spLocks noGrp="1"/>
          </p:cNvSpPr>
          <p:nvPr>
            <p:ph type="title" idx="16"/>
          </p:nvPr>
        </p:nvSpPr>
        <p:spPr>
          <a:xfrm>
            <a:off x="3421803" y="2058319"/>
            <a:ext cx="2333700" cy="297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77" name="Google Shape;177;p21"/>
          <p:cNvSpPr txBox="1">
            <a:spLocks noGrp="1"/>
          </p:cNvSpPr>
          <p:nvPr>
            <p:ph type="subTitle" idx="17"/>
          </p:nvPr>
        </p:nvSpPr>
        <p:spPr>
          <a:xfrm>
            <a:off x="3421803" y="2355469"/>
            <a:ext cx="2333700" cy="46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1"/>
          <p:cNvSpPr txBox="1">
            <a:spLocks noGrp="1"/>
          </p:cNvSpPr>
          <p:nvPr>
            <p:ph type="title" idx="18" hasCustomPrompt="1"/>
          </p:nvPr>
        </p:nvSpPr>
        <p:spPr>
          <a:xfrm>
            <a:off x="4152206" y="1307844"/>
            <a:ext cx="878100" cy="6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79" name="Google Shape;179;p21"/>
          <p:cNvSpPr txBox="1">
            <a:spLocks noGrp="1"/>
          </p:cNvSpPr>
          <p:nvPr>
            <p:ph type="title" idx="19"/>
          </p:nvPr>
        </p:nvSpPr>
        <p:spPr>
          <a:xfrm>
            <a:off x="3421803" y="3819881"/>
            <a:ext cx="2333700" cy="297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subTitle" idx="20"/>
          </p:nvPr>
        </p:nvSpPr>
        <p:spPr>
          <a:xfrm>
            <a:off x="3421803" y="4116969"/>
            <a:ext cx="2333700" cy="46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1"/>
          <p:cNvSpPr txBox="1">
            <a:spLocks noGrp="1"/>
          </p:cNvSpPr>
          <p:nvPr>
            <p:ph type="title" idx="21" hasCustomPrompt="1"/>
          </p:nvPr>
        </p:nvSpPr>
        <p:spPr>
          <a:xfrm>
            <a:off x="4152206" y="3058744"/>
            <a:ext cx="878100" cy="6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82" name="Google Shape;182;p21"/>
          <p:cNvSpPr/>
          <p:nvPr/>
        </p:nvSpPr>
        <p:spPr>
          <a:xfrm rot="9302787">
            <a:off x="7764311" y="3855799"/>
            <a:ext cx="2513109" cy="2078668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1"/>
          <p:cNvSpPr/>
          <p:nvPr/>
        </p:nvSpPr>
        <p:spPr>
          <a:xfrm rot="-1546540">
            <a:off x="-808634" y="-1103350"/>
            <a:ext cx="2513096" cy="2078657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1"/>
          <p:cNvSpPr/>
          <p:nvPr/>
        </p:nvSpPr>
        <p:spPr>
          <a:xfrm rot="6003062">
            <a:off x="-1657404" y="3969352"/>
            <a:ext cx="3496958" cy="2486758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1"/>
          <p:cNvSpPr/>
          <p:nvPr/>
        </p:nvSpPr>
        <p:spPr>
          <a:xfrm rot="-5250844">
            <a:off x="7570587" y="-690766"/>
            <a:ext cx="3122919" cy="2480729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chemeClr val="dk2">
              <a:alpha val="540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_3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/>
          <p:nvPr/>
        </p:nvSpPr>
        <p:spPr>
          <a:xfrm rot="-6273318">
            <a:off x="-1114515" y="1348068"/>
            <a:ext cx="6807805" cy="5407863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2"/>
          <p:cNvSpPr/>
          <p:nvPr/>
        </p:nvSpPr>
        <p:spPr>
          <a:xfrm rot="-4839408">
            <a:off x="-1517862" y="2215435"/>
            <a:ext cx="3735016" cy="3682210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2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2"/>
          <p:cNvSpPr txBox="1">
            <a:spLocks noGrp="1"/>
          </p:cNvSpPr>
          <p:nvPr>
            <p:ph type="title" idx="2"/>
          </p:nvPr>
        </p:nvSpPr>
        <p:spPr>
          <a:xfrm>
            <a:off x="1965439" y="2794200"/>
            <a:ext cx="23280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1" name="Google Shape;191;p22"/>
          <p:cNvSpPr txBox="1">
            <a:spLocks noGrp="1"/>
          </p:cNvSpPr>
          <p:nvPr>
            <p:ph type="subTitle" idx="1"/>
          </p:nvPr>
        </p:nvSpPr>
        <p:spPr>
          <a:xfrm>
            <a:off x="1965438" y="3281897"/>
            <a:ext cx="23280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2"/>
          <p:cNvSpPr txBox="1">
            <a:spLocks noGrp="1"/>
          </p:cNvSpPr>
          <p:nvPr>
            <p:ph type="title" idx="3"/>
          </p:nvPr>
        </p:nvSpPr>
        <p:spPr>
          <a:xfrm>
            <a:off x="4850554" y="2794200"/>
            <a:ext cx="23280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3" name="Google Shape;193;p22"/>
          <p:cNvSpPr txBox="1">
            <a:spLocks noGrp="1"/>
          </p:cNvSpPr>
          <p:nvPr>
            <p:ph type="subTitle" idx="4"/>
          </p:nvPr>
        </p:nvSpPr>
        <p:spPr>
          <a:xfrm>
            <a:off x="4850549" y="3281897"/>
            <a:ext cx="23280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2"/>
          <p:cNvSpPr/>
          <p:nvPr/>
        </p:nvSpPr>
        <p:spPr>
          <a:xfrm rot="4652350">
            <a:off x="6595177" y="-196058"/>
            <a:ext cx="2465090" cy="2291206"/>
          </a:xfrm>
          <a:custGeom>
            <a:avLst/>
            <a:gdLst/>
            <a:ahLst/>
            <a:cxnLst/>
            <a:rect l="l" t="t" r="r" b="b"/>
            <a:pathLst>
              <a:path w="51603" h="47963" fill="none" extrusionOk="0">
                <a:moveTo>
                  <a:pt x="0" y="47963"/>
                </a:moveTo>
                <a:cubicBezTo>
                  <a:pt x="0" y="47963"/>
                  <a:pt x="9333" y="32771"/>
                  <a:pt x="18080" y="32143"/>
                </a:cubicBezTo>
                <a:cubicBezTo>
                  <a:pt x="26827" y="31557"/>
                  <a:pt x="18164" y="19755"/>
                  <a:pt x="29212" y="11175"/>
                </a:cubicBezTo>
                <a:cubicBezTo>
                  <a:pt x="35867" y="6027"/>
                  <a:pt x="43484" y="2219"/>
                  <a:pt x="51603" y="1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4300" y="5496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Palanquin Dark"/>
              <a:buNone/>
              <a:defRPr sz="3000">
                <a:solidFill>
                  <a:schemeClr val="accent3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4300" y="1152475"/>
            <a:ext cx="7715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bin"/>
              <a:buChar char="●"/>
              <a:defRPr sz="1800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○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■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●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○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■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●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○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■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63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82" r:id="rId15"/>
    <p:sldLayoutId id="2147483692" r:id="rId16"/>
    <p:sldLayoutId id="2147483694" r:id="rId17"/>
    <p:sldLayoutId id="2147483695" r:id="rId18"/>
    <p:sldLayoutId id="2147483696" r:id="rId19"/>
    <p:sldLayoutId id="2147483703" r:id="rId20"/>
    <p:sldLayoutId id="2147483704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56"/>
          <p:cNvSpPr/>
          <p:nvPr/>
        </p:nvSpPr>
        <p:spPr>
          <a:xfrm rot="-10523714" flipH="1">
            <a:off x="1728707" y="1424163"/>
            <a:ext cx="6335608" cy="3288745"/>
          </a:xfrm>
          <a:custGeom>
            <a:avLst/>
            <a:gdLst/>
            <a:ahLst/>
            <a:cxnLst/>
            <a:rect l="l" t="t" r="r" b="b"/>
            <a:pathLst>
              <a:path w="82071" h="72795" extrusionOk="0">
                <a:moveTo>
                  <a:pt x="34596" y="1"/>
                </a:moveTo>
                <a:cubicBezTo>
                  <a:pt x="10896" y="1"/>
                  <a:pt x="1" y="14348"/>
                  <a:pt x="1" y="34124"/>
                </a:cubicBezTo>
                <a:cubicBezTo>
                  <a:pt x="1" y="55217"/>
                  <a:pt x="17829" y="72795"/>
                  <a:pt x="38880" y="72795"/>
                </a:cubicBezTo>
                <a:cubicBezTo>
                  <a:pt x="59973" y="72795"/>
                  <a:pt x="82071" y="71790"/>
                  <a:pt x="82071" y="50697"/>
                </a:cubicBezTo>
                <a:cubicBezTo>
                  <a:pt x="82071" y="29646"/>
                  <a:pt x="71022" y="2526"/>
                  <a:pt x="39341" y="182"/>
                </a:cubicBezTo>
                <a:cubicBezTo>
                  <a:pt x="37706" y="61"/>
                  <a:pt x="36124" y="1"/>
                  <a:pt x="3459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8" name="Google Shape;518;p56"/>
          <p:cNvSpPr txBox="1">
            <a:spLocks noGrp="1"/>
          </p:cNvSpPr>
          <p:nvPr>
            <p:ph type="ctrTitle"/>
          </p:nvPr>
        </p:nvSpPr>
        <p:spPr>
          <a:xfrm>
            <a:off x="1927799" y="1438848"/>
            <a:ext cx="5937423" cy="170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r>
              <a:rPr lang="en" sz="4000" b="1" dirty="0" err="1"/>
              <a:t>青少年</a:t>
            </a:r>
            <a:r>
              <a:rPr lang="en" sz="4000" b="1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自傷與自殺防治</a:t>
            </a:r>
            <a:endParaRPr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19" name="Google Shape;519;p56"/>
          <p:cNvSpPr txBox="1">
            <a:spLocks noGrp="1"/>
          </p:cNvSpPr>
          <p:nvPr>
            <p:ph type="subTitle" idx="1"/>
          </p:nvPr>
        </p:nvSpPr>
        <p:spPr>
          <a:xfrm>
            <a:off x="2252310" y="2946098"/>
            <a:ext cx="5288400" cy="6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err="1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守門人培訓講座</a:t>
            </a:r>
            <a:endParaRPr sz="2800" b="1" dirty="0">
              <a:solidFill>
                <a:schemeClr val="accent2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20" name="Google Shape;520;p56"/>
          <p:cNvSpPr/>
          <p:nvPr/>
        </p:nvSpPr>
        <p:spPr>
          <a:xfrm>
            <a:off x="5303875" y="497980"/>
            <a:ext cx="1249169" cy="779146"/>
          </a:xfrm>
          <a:custGeom>
            <a:avLst/>
            <a:gdLst/>
            <a:ahLst/>
            <a:cxnLst/>
            <a:rect l="l" t="t" r="r" b="b"/>
            <a:pathLst>
              <a:path w="34486" h="21510" extrusionOk="0">
                <a:moveTo>
                  <a:pt x="22207" y="1"/>
                </a:moveTo>
                <a:cubicBezTo>
                  <a:pt x="21729" y="1"/>
                  <a:pt x="21245" y="36"/>
                  <a:pt x="20758" y="110"/>
                </a:cubicBezTo>
                <a:cubicBezTo>
                  <a:pt x="19252" y="361"/>
                  <a:pt x="17745" y="738"/>
                  <a:pt x="16280" y="1240"/>
                </a:cubicBezTo>
                <a:cubicBezTo>
                  <a:pt x="10881" y="1491"/>
                  <a:pt x="4018" y="2872"/>
                  <a:pt x="2176" y="7895"/>
                </a:cubicBezTo>
                <a:cubicBezTo>
                  <a:pt x="0" y="13838"/>
                  <a:pt x="4897" y="18943"/>
                  <a:pt x="10212" y="20617"/>
                </a:cubicBezTo>
                <a:cubicBezTo>
                  <a:pt x="12124" y="21221"/>
                  <a:pt x="14131" y="21509"/>
                  <a:pt x="16146" y="21509"/>
                </a:cubicBezTo>
                <a:cubicBezTo>
                  <a:pt x="20700" y="21509"/>
                  <a:pt x="25292" y="20035"/>
                  <a:pt x="28919" y="17395"/>
                </a:cubicBezTo>
                <a:cubicBezTo>
                  <a:pt x="31305" y="15679"/>
                  <a:pt x="33732" y="13293"/>
                  <a:pt x="34151" y="10238"/>
                </a:cubicBezTo>
                <a:cubicBezTo>
                  <a:pt x="34485" y="7267"/>
                  <a:pt x="32644" y="4923"/>
                  <a:pt x="30426" y="3207"/>
                </a:cubicBezTo>
                <a:cubicBezTo>
                  <a:pt x="28042" y="1401"/>
                  <a:pt x="25222" y="1"/>
                  <a:pt x="22207" y="1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56"/>
          <p:cNvSpPr/>
          <p:nvPr/>
        </p:nvSpPr>
        <p:spPr>
          <a:xfrm rot="2468524">
            <a:off x="1008058" y="2932724"/>
            <a:ext cx="1028556" cy="779115"/>
          </a:xfrm>
          <a:custGeom>
            <a:avLst/>
            <a:gdLst/>
            <a:ahLst/>
            <a:cxnLst/>
            <a:rect l="l" t="t" r="r" b="b"/>
            <a:pathLst>
              <a:path w="33148" h="31997" extrusionOk="0">
                <a:moveTo>
                  <a:pt x="21103" y="1"/>
                </a:moveTo>
                <a:cubicBezTo>
                  <a:pt x="16934" y="1"/>
                  <a:pt x="13364" y="2166"/>
                  <a:pt x="10589" y="5187"/>
                </a:cubicBezTo>
                <a:cubicBezTo>
                  <a:pt x="5525" y="9372"/>
                  <a:pt x="1" y="16780"/>
                  <a:pt x="1675" y="23601"/>
                </a:cubicBezTo>
                <a:cubicBezTo>
                  <a:pt x="2921" y="28856"/>
                  <a:pt x="7583" y="31996"/>
                  <a:pt x="12607" y="31996"/>
                </a:cubicBezTo>
                <a:cubicBezTo>
                  <a:pt x="13825" y="31996"/>
                  <a:pt x="15064" y="31812"/>
                  <a:pt x="16281" y="31428"/>
                </a:cubicBezTo>
                <a:cubicBezTo>
                  <a:pt x="23145" y="29335"/>
                  <a:pt x="29087" y="21593"/>
                  <a:pt x="31180" y="14896"/>
                </a:cubicBezTo>
                <a:cubicBezTo>
                  <a:pt x="33147" y="8577"/>
                  <a:pt x="30469" y="1629"/>
                  <a:pt x="23563" y="248"/>
                </a:cubicBezTo>
                <a:cubicBezTo>
                  <a:pt x="22722" y="80"/>
                  <a:pt x="21901" y="1"/>
                  <a:pt x="21103" y="1"/>
                </a:cubicBezTo>
                <a:close/>
              </a:path>
            </a:pathLst>
          </a:custGeom>
          <a:solidFill>
            <a:schemeClr val="dk2">
              <a:alpha val="540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56"/>
          <p:cNvSpPr/>
          <p:nvPr/>
        </p:nvSpPr>
        <p:spPr>
          <a:xfrm>
            <a:off x="5545725" y="262755"/>
            <a:ext cx="1249169" cy="779146"/>
          </a:xfrm>
          <a:custGeom>
            <a:avLst/>
            <a:gdLst/>
            <a:ahLst/>
            <a:cxnLst/>
            <a:rect l="l" t="t" r="r" b="b"/>
            <a:pathLst>
              <a:path w="34486" h="21510" extrusionOk="0">
                <a:moveTo>
                  <a:pt x="22207" y="1"/>
                </a:moveTo>
                <a:cubicBezTo>
                  <a:pt x="21729" y="1"/>
                  <a:pt x="21245" y="36"/>
                  <a:pt x="20758" y="110"/>
                </a:cubicBezTo>
                <a:cubicBezTo>
                  <a:pt x="19252" y="361"/>
                  <a:pt x="17745" y="738"/>
                  <a:pt x="16280" y="1240"/>
                </a:cubicBezTo>
                <a:cubicBezTo>
                  <a:pt x="10881" y="1491"/>
                  <a:pt x="4018" y="2872"/>
                  <a:pt x="2176" y="7895"/>
                </a:cubicBezTo>
                <a:cubicBezTo>
                  <a:pt x="0" y="13838"/>
                  <a:pt x="4897" y="18943"/>
                  <a:pt x="10212" y="20617"/>
                </a:cubicBezTo>
                <a:cubicBezTo>
                  <a:pt x="12124" y="21221"/>
                  <a:pt x="14131" y="21509"/>
                  <a:pt x="16146" y="21509"/>
                </a:cubicBezTo>
                <a:cubicBezTo>
                  <a:pt x="20700" y="21509"/>
                  <a:pt x="25292" y="20035"/>
                  <a:pt x="28919" y="17395"/>
                </a:cubicBezTo>
                <a:cubicBezTo>
                  <a:pt x="31305" y="15679"/>
                  <a:pt x="33732" y="13293"/>
                  <a:pt x="34151" y="10238"/>
                </a:cubicBezTo>
                <a:cubicBezTo>
                  <a:pt x="34485" y="7267"/>
                  <a:pt x="32644" y="4923"/>
                  <a:pt x="30426" y="3207"/>
                </a:cubicBezTo>
                <a:cubicBezTo>
                  <a:pt x="28042" y="1401"/>
                  <a:pt x="25222" y="1"/>
                  <a:pt x="22207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A92E9C33-6836-150C-E460-1FBB7F73E2CA}"/>
              </a:ext>
            </a:extLst>
          </p:cNvPr>
          <p:cNvSpPr txBox="1"/>
          <p:nvPr/>
        </p:nvSpPr>
        <p:spPr>
          <a:xfrm>
            <a:off x="3079199" y="3769342"/>
            <a:ext cx="3872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18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微煦心靈診所 胡綺祐 諮商心理師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62"/>
          <p:cNvSpPr/>
          <p:nvPr/>
        </p:nvSpPr>
        <p:spPr>
          <a:xfrm>
            <a:off x="1191984" y="242975"/>
            <a:ext cx="1626145" cy="1398248"/>
          </a:xfrm>
          <a:custGeom>
            <a:avLst/>
            <a:gdLst/>
            <a:ahLst/>
            <a:cxnLst/>
            <a:rect l="l" t="t" r="r" b="b"/>
            <a:pathLst>
              <a:path w="55344" h="51696" extrusionOk="0">
                <a:moveTo>
                  <a:pt x="6521" y="7894"/>
                </a:moveTo>
                <a:cubicBezTo>
                  <a:pt x="1060" y="14876"/>
                  <a:pt x="-2877" y="35818"/>
                  <a:pt x="2711" y="42927"/>
                </a:cubicBezTo>
                <a:cubicBezTo>
                  <a:pt x="8299" y="50036"/>
                  <a:pt x="31286" y="53722"/>
                  <a:pt x="40049" y="50547"/>
                </a:cubicBezTo>
                <a:cubicBezTo>
                  <a:pt x="48812" y="47372"/>
                  <a:pt x="56051" y="32129"/>
                  <a:pt x="55289" y="23877"/>
                </a:cubicBezTo>
                <a:cubicBezTo>
                  <a:pt x="54527" y="15625"/>
                  <a:pt x="43605" y="3700"/>
                  <a:pt x="35477" y="1036"/>
                </a:cubicBezTo>
                <a:cubicBezTo>
                  <a:pt x="27349" y="-1628"/>
                  <a:pt x="11982" y="912"/>
                  <a:pt x="6521" y="789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603" name="Google Shape;603;p62"/>
          <p:cNvSpPr/>
          <p:nvPr/>
        </p:nvSpPr>
        <p:spPr>
          <a:xfrm rot="-10523723" flipH="1">
            <a:off x="-749406" y="1901311"/>
            <a:ext cx="5709642" cy="3871014"/>
          </a:xfrm>
          <a:custGeom>
            <a:avLst/>
            <a:gdLst/>
            <a:ahLst/>
            <a:cxnLst/>
            <a:rect l="l" t="t" r="r" b="b"/>
            <a:pathLst>
              <a:path w="82071" h="72795" extrusionOk="0">
                <a:moveTo>
                  <a:pt x="34596" y="1"/>
                </a:moveTo>
                <a:cubicBezTo>
                  <a:pt x="10896" y="1"/>
                  <a:pt x="1" y="14348"/>
                  <a:pt x="1" y="34124"/>
                </a:cubicBezTo>
                <a:cubicBezTo>
                  <a:pt x="1" y="55217"/>
                  <a:pt x="17829" y="72795"/>
                  <a:pt x="38880" y="72795"/>
                </a:cubicBezTo>
                <a:cubicBezTo>
                  <a:pt x="59973" y="72795"/>
                  <a:pt x="82071" y="71790"/>
                  <a:pt x="82071" y="50697"/>
                </a:cubicBezTo>
                <a:cubicBezTo>
                  <a:pt x="82071" y="29646"/>
                  <a:pt x="71022" y="2526"/>
                  <a:pt x="39341" y="182"/>
                </a:cubicBezTo>
                <a:cubicBezTo>
                  <a:pt x="37706" y="61"/>
                  <a:pt x="36124" y="1"/>
                  <a:pt x="3459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62"/>
          <p:cNvSpPr txBox="1">
            <a:spLocks noGrp="1"/>
          </p:cNvSpPr>
          <p:nvPr>
            <p:ph type="title"/>
          </p:nvPr>
        </p:nvSpPr>
        <p:spPr>
          <a:xfrm>
            <a:off x="714299" y="2545772"/>
            <a:ext cx="4758033" cy="10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自傷背後的意義</a:t>
            </a:r>
            <a:endParaRPr sz="3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07" name="Google Shape;607;p62"/>
          <p:cNvSpPr/>
          <p:nvPr/>
        </p:nvSpPr>
        <p:spPr>
          <a:xfrm>
            <a:off x="-365555" y="1641221"/>
            <a:ext cx="1207584" cy="957060"/>
          </a:xfrm>
          <a:custGeom>
            <a:avLst/>
            <a:gdLst/>
            <a:ahLst/>
            <a:cxnLst/>
            <a:rect l="l" t="t" r="r" b="b"/>
            <a:pathLst>
              <a:path w="32686" h="25905" extrusionOk="0">
                <a:moveTo>
                  <a:pt x="21329" y="0"/>
                </a:moveTo>
                <a:cubicBezTo>
                  <a:pt x="19366" y="0"/>
                  <a:pt x="17336" y="548"/>
                  <a:pt x="15527" y="1166"/>
                </a:cubicBezTo>
                <a:cubicBezTo>
                  <a:pt x="11384" y="2547"/>
                  <a:pt x="7324" y="4723"/>
                  <a:pt x="4143" y="7737"/>
                </a:cubicBezTo>
                <a:cubicBezTo>
                  <a:pt x="1758" y="9997"/>
                  <a:pt x="0" y="13052"/>
                  <a:pt x="544" y="16442"/>
                </a:cubicBezTo>
                <a:cubicBezTo>
                  <a:pt x="963" y="18576"/>
                  <a:pt x="2051" y="20543"/>
                  <a:pt x="3641" y="22050"/>
                </a:cubicBezTo>
                <a:cubicBezTo>
                  <a:pt x="3683" y="22133"/>
                  <a:pt x="3767" y="22259"/>
                  <a:pt x="3850" y="22343"/>
                </a:cubicBezTo>
                <a:cubicBezTo>
                  <a:pt x="6010" y="24865"/>
                  <a:pt x="8762" y="25904"/>
                  <a:pt x="11596" y="25904"/>
                </a:cubicBezTo>
                <a:cubicBezTo>
                  <a:pt x="15627" y="25904"/>
                  <a:pt x="19825" y="23802"/>
                  <a:pt x="22725" y="20878"/>
                </a:cubicBezTo>
                <a:cubicBezTo>
                  <a:pt x="27329" y="16316"/>
                  <a:pt x="32686" y="7151"/>
                  <a:pt x="26241" y="1668"/>
                </a:cubicBezTo>
                <a:cubicBezTo>
                  <a:pt x="24796" y="441"/>
                  <a:pt x="23089" y="0"/>
                  <a:pt x="21329" y="0"/>
                </a:cubicBezTo>
                <a:close/>
              </a:path>
            </a:pathLst>
          </a:custGeom>
          <a:solidFill>
            <a:schemeClr val="lt2">
              <a:alpha val="575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62"/>
          <p:cNvSpPr/>
          <p:nvPr/>
        </p:nvSpPr>
        <p:spPr>
          <a:xfrm rot="606550">
            <a:off x="4152955" y="4249220"/>
            <a:ext cx="1082721" cy="709818"/>
          </a:xfrm>
          <a:custGeom>
            <a:avLst/>
            <a:gdLst/>
            <a:ahLst/>
            <a:cxnLst/>
            <a:rect l="l" t="t" r="r" b="b"/>
            <a:pathLst>
              <a:path w="22685" h="14872" extrusionOk="0">
                <a:moveTo>
                  <a:pt x="14283" y="1"/>
                </a:moveTo>
                <a:cubicBezTo>
                  <a:pt x="11362" y="1"/>
                  <a:pt x="8452" y="943"/>
                  <a:pt x="5944" y="2533"/>
                </a:cubicBezTo>
                <a:cubicBezTo>
                  <a:pt x="5693" y="2533"/>
                  <a:pt x="5400" y="2659"/>
                  <a:pt x="5190" y="2785"/>
                </a:cubicBezTo>
                <a:cubicBezTo>
                  <a:pt x="3181" y="4249"/>
                  <a:pt x="1131" y="5882"/>
                  <a:pt x="545" y="8434"/>
                </a:cubicBezTo>
                <a:cubicBezTo>
                  <a:pt x="1" y="10611"/>
                  <a:pt x="921" y="12871"/>
                  <a:pt x="2805" y="14043"/>
                </a:cubicBezTo>
                <a:cubicBezTo>
                  <a:pt x="3848" y="14633"/>
                  <a:pt x="5022" y="14872"/>
                  <a:pt x="6207" y="14872"/>
                </a:cubicBezTo>
                <a:cubicBezTo>
                  <a:pt x="7541" y="14872"/>
                  <a:pt x="8890" y="14570"/>
                  <a:pt x="10087" y="14126"/>
                </a:cubicBezTo>
                <a:cubicBezTo>
                  <a:pt x="12933" y="13122"/>
                  <a:pt x="15653" y="11741"/>
                  <a:pt x="18164" y="10025"/>
                </a:cubicBezTo>
                <a:cubicBezTo>
                  <a:pt x="21805" y="7472"/>
                  <a:pt x="22684" y="1696"/>
                  <a:pt x="17495" y="399"/>
                </a:cubicBezTo>
                <a:cubicBezTo>
                  <a:pt x="16436" y="129"/>
                  <a:pt x="15358" y="1"/>
                  <a:pt x="14283" y="1"/>
                </a:cubicBezTo>
                <a:close/>
              </a:path>
            </a:pathLst>
          </a:custGeom>
          <a:solidFill>
            <a:schemeClr val="dk2">
              <a:alpha val="540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401;p41">
            <a:extLst>
              <a:ext uri="{FF2B5EF4-FFF2-40B4-BE49-F238E27FC236}">
                <a16:creationId xmlns:a16="http://schemas.microsoft.com/office/drawing/2014/main" id="{0CCBADC4-51F4-D392-73EA-43A646CF45C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76750" y="3546484"/>
            <a:ext cx="4575192" cy="7096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瞭解自傷的心理意義、如何進行關懷</a:t>
            </a:r>
            <a:endParaRPr sz="2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字方塊 42">
            <a:extLst>
              <a:ext uri="{FF2B5EF4-FFF2-40B4-BE49-F238E27FC236}">
                <a16:creationId xmlns:a16="http://schemas.microsoft.com/office/drawing/2014/main" id="{52F781CA-E592-C075-56B0-15B1AC83293B}"/>
              </a:ext>
            </a:extLst>
          </p:cNvPr>
          <p:cNvSpPr txBox="1"/>
          <p:nvPr/>
        </p:nvSpPr>
        <p:spPr>
          <a:xfrm>
            <a:off x="840740" y="1963914"/>
            <a:ext cx="799846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b="1" i="0" dirty="0">
                <a:solidFill>
                  <a:schemeClr val="accent3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Gill Sans" panose="020B0502020104020203" pitchFamily="34" charset="-79"/>
              </a:rPr>
              <a:t>在心理病理學的研究上，自殺被歸於「做出不利自己行為」的一類，而做出任何不利自己的行為，皆屬於自我傷害行為。</a:t>
            </a:r>
            <a:endParaRPr lang="en-US" altLang="zh-TW" sz="2000" b="1" i="0" dirty="0">
              <a:solidFill>
                <a:schemeClr val="accent3">
                  <a:lumMod val="75000"/>
                </a:schemeClr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Gill Sans" panose="020B0502020104020203" pitchFamily="34" charset="-79"/>
            </a:endParaRPr>
          </a:p>
          <a:p>
            <a:endParaRPr lang="en-US" altLang="zh-TW" sz="2000" b="0" i="0" dirty="0">
              <a:solidFill>
                <a:schemeClr val="accent3">
                  <a:lumMod val="75000"/>
                </a:schemeClr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Gill Sans" panose="020B0502020104020203" pitchFamily="34" charset="-79"/>
            </a:endParaRPr>
          </a:p>
          <a:p>
            <a:r>
              <a:rPr lang="zh-TW" altLang="en-US" sz="2000" b="0" i="0" dirty="0">
                <a:solidFill>
                  <a:schemeClr val="accent3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Gill Sans" panose="020B0502020104020203" pitchFamily="34" charset="-79"/>
              </a:rPr>
              <a:t>（</a:t>
            </a:r>
            <a:r>
              <a:rPr lang="en" altLang="zh-TW" sz="2000" b="0" i="0" dirty="0">
                <a:solidFill>
                  <a:schemeClr val="accent3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Gill Sans" panose="020B0502020104020203" pitchFamily="34" charset="-79"/>
              </a:rPr>
              <a:t>Berman , 1975 ; Berman &amp; </a:t>
            </a:r>
            <a:r>
              <a:rPr lang="en" altLang="zh-TW" sz="2000" b="0" i="0" dirty="0" err="1">
                <a:solidFill>
                  <a:schemeClr val="accent3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Gill Sans" panose="020B0502020104020203" pitchFamily="34" charset="-79"/>
              </a:rPr>
              <a:t>Jobes</a:t>
            </a:r>
            <a:r>
              <a:rPr lang="en" altLang="zh-TW" sz="2000" b="0" i="0" dirty="0">
                <a:solidFill>
                  <a:schemeClr val="accent3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Gill Sans" panose="020B0502020104020203" pitchFamily="34" charset="-79"/>
              </a:rPr>
              <a:t> , 1991 ; Davis &amp; Sandoval , 1991 ; Pfeffer , 1986</a:t>
            </a:r>
            <a:r>
              <a:rPr lang="zh-TW" altLang="en" sz="2000" b="0" i="0" dirty="0">
                <a:solidFill>
                  <a:schemeClr val="accent3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Gill Sans" panose="020B0502020104020203" pitchFamily="34" charset="-79"/>
              </a:rPr>
              <a:t>）</a:t>
            </a:r>
            <a:endParaRPr lang="zh-TW" altLang="en-US" sz="20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74294692-52D0-E5BC-3E45-3767C91CB992}"/>
              </a:ext>
            </a:extLst>
          </p:cNvPr>
          <p:cNvSpPr txBox="1"/>
          <p:nvPr/>
        </p:nvSpPr>
        <p:spPr>
          <a:xfrm>
            <a:off x="785495" y="2110085"/>
            <a:ext cx="75730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b="1" i="0" dirty="0">
                <a:solidFill>
                  <a:schemeClr val="accent3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Gill Sans" panose="020B0502020104020203" pitchFamily="34" charset="-79"/>
              </a:rPr>
              <a:t>自我傷害包含自殺行為，也包含雖然以任何方式傷害自己身心健康的行為，</a:t>
            </a:r>
            <a:r>
              <a:rPr lang="zh-TW" altLang="en-US" sz="20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Gill Sans" panose="020B0502020104020203" pitchFamily="34" charset="-79"/>
              </a:rPr>
              <a:t>但並沒有想要結束生命的念頭</a:t>
            </a:r>
            <a:r>
              <a:rPr lang="zh-TW" altLang="en-US" sz="2000" b="1" i="0" dirty="0">
                <a:solidFill>
                  <a:schemeClr val="accent3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Gill Sans" panose="020B0502020104020203" pitchFamily="34" charset="-79"/>
              </a:rPr>
              <a:t>。如：重覆地拔自己的頭髮、以頭撞牆、咬傷自己、割傷自己等。</a:t>
            </a:r>
            <a:endParaRPr lang="zh-TW" altLang="en-US" sz="2000" b="1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4129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9FCA67F-5A30-2046-3CDC-E3AFA017A617}"/>
              </a:ext>
            </a:extLst>
          </p:cNvPr>
          <p:cNvSpPr txBox="1"/>
          <p:nvPr/>
        </p:nvSpPr>
        <p:spPr>
          <a:xfrm>
            <a:off x="895350" y="2217807"/>
            <a:ext cx="73533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b="1" i="0" dirty="0">
                <a:solidFill>
                  <a:schemeClr val="accent3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Gill Sans" panose="020B0502020104020203" pitchFamily="34" charset="-79"/>
              </a:rPr>
              <a:t>由於在自殺個案的研究中，發現有</a:t>
            </a:r>
            <a:r>
              <a:rPr lang="en-US" altLang="zh-TW" sz="2000" b="1" i="0" dirty="0">
                <a:solidFill>
                  <a:schemeClr val="accent3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Gill Sans" panose="020B0502020104020203" pitchFamily="34" charset="-79"/>
              </a:rPr>
              <a:t>60</a:t>
            </a:r>
            <a:r>
              <a:rPr lang="zh-TW" altLang="en-US" sz="2000" b="1" i="0" dirty="0">
                <a:solidFill>
                  <a:schemeClr val="accent3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Gill Sans" panose="020B0502020104020203" pitchFamily="34" charset="-79"/>
              </a:rPr>
              <a:t>％～</a:t>
            </a:r>
            <a:r>
              <a:rPr lang="en-US" altLang="zh-TW" sz="2000" b="1" i="0" dirty="0">
                <a:solidFill>
                  <a:schemeClr val="accent3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Gill Sans" panose="020B0502020104020203" pitchFamily="34" charset="-79"/>
              </a:rPr>
              <a:t>70</a:t>
            </a:r>
            <a:r>
              <a:rPr lang="zh-TW" altLang="en-US" sz="2000" b="1" i="0" dirty="0">
                <a:solidFill>
                  <a:schemeClr val="accent3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Gill Sans" panose="020B0502020104020203" pitchFamily="34" charset="-79"/>
              </a:rPr>
              <a:t>％的個案有此傾向，因此，當學生出現自傷行為時，需要更去瞭解其背後可能的意義。</a:t>
            </a:r>
            <a:endParaRPr lang="zh-TW" altLang="en-US" sz="2000" b="1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73204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49;p57">
            <a:extLst>
              <a:ext uri="{FF2B5EF4-FFF2-40B4-BE49-F238E27FC236}">
                <a16:creationId xmlns:a16="http://schemas.microsoft.com/office/drawing/2014/main" id="{8D6AB495-1056-FD71-7E3E-D69359476E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467360" y="859016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err="1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傷痕背後常見的心理意義</a:t>
            </a:r>
            <a:endParaRPr sz="2400" b="1" dirty="0">
              <a:solidFill>
                <a:schemeClr val="accent2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5DB8CD0-E5D6-89A8-7B66-693C559409B1}"/>
              </a:ext>
            </a:extLst>
          </p:cNvPr>
          <p:cNvSpPr txBox="1"/>
          <p:nvPr/>
        </p:nvSpPr>
        <p:spPr>
          <a:xfrm>
            <a:off x="792480" y="1737360"/>
            <a:ext cx="824992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TW" altLang="en-US" sz="18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情緒宣洩</a:t>
            </a:r>
            <a:r>
              <a:rPr kumimoji="1" lang="zh-TW" altLang="en-US" sz="18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：「讓身體的痛承受心中的苦」，透過自我傷害釋放情緒</a:t>
            </a:r>
            <a:endParaRPr kumimoji="1" lang="en-US" altLang="zh-TW" sz="18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TW" sz="18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TW" altLang="en-US" sz="18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尋求關注</a:t>
            </a:r>
            <a:r>
              <a:rPr kumimoji="1" lang="zh-TW" altLang="en-US" sz="18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：期待獲得他人的關心、釋出求救訊號，或達成其他可能的目的</a:t>
            </a:r>
            <a:endParaRPr kumimoji="1" lang="en-US" altLang="zh-TW" sz="18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TW" sz="18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TW" altLang="en-US" sz="18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同儕文化</a:t>
            </a:r>
            <a:r>
              <a:rPr kumimoji="1" lang="zh-TW" altLang="en-US" sz="18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：獲取同儕間的認同感</a:t>
            </a:r>
            <a:endParaRPr kumimoji="1" lang="en-US" altLang="zh-TW" sz="18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TW" sz="18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TW" sz="18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sz="2000" b="1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當自傷行為再也達不到原本期待的目的，便容易演變成自殺意念與行為</a:t>
            </a:r>
          </a:p>
        </p:txBody>
      </p:sp>
    </p:spTree>
    <p:extLst>
      <p:ext uri="{BB962C8B-B14F-4D97-AF65-F5344CB8AC3E}">
        <p14:creationId xmlns:p14="http://schemas.microsoft.com/office/powerpoint/2010/main" val="3182007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49;p57">
            <a:extLst>
              <a:ext uri="{FF2B5EF4-FFF2-40B4-BE49-F238E27FC236}">
                <a16:creationId xmlns:a16="http://schemas.microsoft.com/office/drawing/2014/main" id="{407167DA-32F5-D0EF-C5EF-2871B30085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3858" y="683951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err="1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如何陪伴自我傷害的青少年</a:t>
            </a:r>
            <a:endParaRPr sz="2400" b="1" dirty="0">
              <a:solidFill>
                <a:schemeClr val="accent2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FA4D847-4603-E313-7B7E-20A85EEF3222}"/>
              </a:ext>
            </a:extLst>
          </p:cNvPr>
          <p:cNvSpPr txBox="1"/>
          <p:nvPr/>
        </p:nvSpPr>
        <p:spPr>
          <a:xfrm>
            <a:off x="1017270" y="1505287"/>
            <a:ext cx="710946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zh-CN" altLang="en-US" sz="18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自傷程度評估</a:t>
            </a:r>
            <a:r>
              <a:rPr lang="zh-CN" altLang="en-US" sz="18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：關心學生的傷口</a:t>
            </a:r>
            <a:r>
              <a:rPr lang="en-US" altLang="zh-CN" sz="18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CN" altLang="en-US" sz="18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從傷口辨識自傷的嚴重程度</a:t>
            </a:r>
            <a:endParaRPr lang="en-US" altLang="zh-CN" sz="1800" b="1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18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endParaRPr lang="en-US" altLang="zh-CN" sz="1800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zh-CN" altLang="en-US" sz="18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自傷使用工具</a:t>
            </a:r>
            <a:r>
              <a:rPr lang="zh-CN" altLang="en-US" sz="18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：評估危及生命的程度</a:t>
            </a:r>
            <a:br>
              <a:rPr lang="en-US" altLang="zh-CN" sz="18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CN" sz="1800" b="1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zh-CN" altLang="en-US" sz="18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自傷如何開始</a:t>
            </a:r>
            <a:r>
              <a:rPr lang="zh-CN" altLang="en-US" sz="18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：通常什麼時候是警訊</a:t>
            </a:r>
            <a:r>
              <a:rPr lang="en-US" altLang="zh-CN" sz="18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CN" altLang="en-US" sz="18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過程中有什麼感覺</a:t>
            </a:r>
            <a:endParaRPr lang="en-US" altLang="zh-CN" sz="1800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zh-CN" sz="1800" b="1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zh-CN" altLang="en-US" sz="18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自傷如何結束</a:t>
            </a:r>
            <a:r>
              <a:rPr lang="zh-CN" altLang="en-US" sz="18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：通常什麼時候會停下來</a:t>
            </a:r>
            <a:r>
              <a:rPr lang="en-US" altLang="zh-CN" sz="18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CN" altLang="en-US" sz="18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自傷後獲得什麼樣的感覺</a:t>
            </a:r>
            <a:endParaRPr lang="en-US" altLang="zh-CN" sz="1800" b="1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zh-CN" sz="1800" b="1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zh-CN" altLang="en-US" sz="18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自傷後的傷口處理</a:t>
            </a:r>
            <a:r>
              <a:rPr lang="zh-CN" altLang="en-US" sz="18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：評估自傷的意義</a:t>
            </a:r>
            <a:r>
              <a:rPr lang="en-US" altLang="zh-CN" sz="18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CN" altLang="en-US" sz="18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對自我在乎的程度</a:t>
            </a:r>
            <a:endParaRPr lang="en-US" altLang="zh-CN" sz="1800" b="1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1031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49;p57">
            <a:extLst>
              <a:ext uri="{FF2B5EF4-FFF2-40B4-BE49-F238E27FC236}">
                <a16:creationId xmlns:a16="http://schemas.microsoft.com/office/drawing/2014/main" id="{407167DA-32F5-D0EF-C5EF-2871B30085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3858" y="683951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err="1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如何陪伴自我傷害的青少年</a:t>
            </a:r>
            <a:endParaRPr sz="2400" b="1" dirty="0">
              <a:solidFill>
                <a:schemeClr val="accent2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5D45FFBE-4111-4123-620C-7CB05C84CA0C}"/>
              </a:ext>
            </a:extLst>
          </p:cNvPr>
          <p:cNvSpPr txBox="1"/>
          <p:nvPr/>
        </p:nvSpPr>
        <p:spPr>
          <a:xfrm>
            <a:off x="886460" y="1496594"/>
            <a:ext cx="871474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18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對於自傷行為的同理</a:t>
            </a:r>
            <a:r>
              <a:rPr lang="zh-CN" altLang="en-US" sz="18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CN" sz="1800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en-US" altLang="zh-CN" sz="1800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zh-CN" altLang="en-US" sz="18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視自傷行為為一種求助訊號</a:t>
            </a:r>
            <a:r>
              <a:rPr lang="en-US" altLang="zh-CN" sz="18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CN" altLang="en-US" sz="18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情緒排解的方式</a:t>
            </a:r>
            <a:r>
              <a:rPr lang="en-US" altLang="zh-CN" sz="18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CN" altLang="en-US" sz="18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其他代表的意義</a:t>
            </a:r>
            <a:endParaRPr lang="en-US" altLang="zh-CN" sz="1800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不評價</a:t>
            </a:r>
            <a:r>
              <a:rPr lang="zh-CN" altLang="en-US" sz="18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不責備</a:t>
            </a:r>
            <a:r>
              <a:rPr lang="zh-CN" altLang="en-US" sz="18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、以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關心</a:t>
            </a:r>
            <a:r>
              <a:rPr lang="zh-CN" altLang="en-US" sz="18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的角度進行瞭解</a:t>
            </a:r>
            <a:endParaRPr lang="en-US" altLang="zh-CN" sz="1800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en-US" altLang="zh-CN" sz="1800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zh-CN" altLang="en-US" sz="18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同理表達：</a:t>
            </a:r>
            <a:endParaRPr lang="en-US" altLang="zh-CN" sz="1800" b="1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en-US" altLang="zh-CN" sz="1800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CN" altLang="en-US" sz="18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我看見你的傷口</a:t>
            </a:r>
            <a:r>
              <a:rPr lang="en-US" altLang="zh-CN" sz="18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CN" altLang="en-US" sz="18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我聽你說自傷的過程</a:t>
            </a:r>
            <a:r>
              <a:rPr lang="en-US" altLang="zh-CN" sz="18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….</a:t>
            </a:r>
          </a:p>
          <a:p>
            <a:pPr eaLnBrk="1" hangingPunct="1"/>
            <a:r>
              <a:rPr lang="zh-CN" altLang="en-US" sz="18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我感覺到你很</a:t>
            </a:r>
            <a:r>
              <a:rPr lang="en-US" altLang="zh-CN" sz="18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…..</a:t>
            </a:r>
            <a:r>
              <a:rPr lang="zh-CN" altLang="en-US" sz="18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CN" altLang="en-US" sz="180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情緒）同時</a:t>
            </a:r>
            <a:r>
              <a:rPr lang="zh-CN" altLang="en-US" sz="18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也會有</a:t>
            </a:r>
            <a:r>
              <a:rPr lang="en-US" altLang="zh-CN" sz="18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….</a:t>
            </a:r>
            <a:r>
              <a:rPr lang="zh-CN" altLang="en-US" sz="18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（目的）</a:t>
            </a:r>
            <a:endParaRPr lang="en-US" altLang="zh-CN" sz="1800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CN" altLang="en-US" sz="18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我猜目前自傷對你來說是有功能的</a:t>
            </a:r>
            <a:r>
              <a:rPr lang="en-US" altLang="zh-CN" sz="18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CN" altLang="en-US" sz="18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有幫助的</a:t>
            </a:r>
            <a:r>
              <a:rPr lang="en-US" altLang="zh-CN" sz="18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CN" altLang="en-US" sz="18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重要的意義的，</a:t>
            </a:r>
            <a:endParaRPr lang="en-US" altLang="zh-CN" sz="1800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CN" altLang="en-US" sz="18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我想這暫時是一個選項，如果可以，我們也慢慢找找看還有沒有其他的選擇。</a:t>
            </a:r>
            <a:endParaRPr lang="en-US" altLang="zh-CN" sz="1800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3437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62"/>
          <p:cNvSpPr/>
          <p:nvPr/>
        </p:nvSpPr>
        <p:spPr>
          <a:xfrm>
            <a:off x="1191984" y="242975"/>
            <a:ext cx="1626145" cy="1398248"/>
          </a:xfrm>
          <a:custGeom>
            <a:avLst/>
            <a:gdLst/>
            <a:ahLst/>
            <a:cxnLst/>
            <a:rect l="l" t="t" r="r" b="b"/>
            <a:pathLst>
              <a:path w="55344" h="51696" extrusionOk="0">
                <a:moveTo>
                  <a:pt x="6521" y="7894"/>
                </a:moveTo>
                <a:cubicBezTo>
                  <a:pt x="1060" y="14876"/>
                  <a:pt x="-2877" y="35818"/>
                  <a:pt x="2711" y="42927"/>
                </a:cubicBezTo>
                <a:cubicBezTo>
                  <a:pt x="8299" y="50036"/>
                  <a:pt x="31286" y="53722"/>
                  <a:pt x="40049" y="50547"/>
                </a:cubicBezTo>
                <a:cubicBezTo>
                  <a:pt x="48812" y="47372"/>
                  <a:pt x="56051" y="32129"/>
                  <a:pt x="55289" y="23877"/>
                </a:cubicBezTo>
                <a:cubicBezTo>
                  <a:pt x="54527" y="15625"/>
                  <a:pt x="43605" y="3700"/>
                  <a:pt x="35477" y="1036"/>
                </a:cubicBezTo>
                <a:cubicBezTo>
                  <a:pt x="27349" y="-1628"/>
                  <a:pt x="11982" y="912"/>
                  <a:pt x="6521" y="789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603" name="Google Shape;603;p62"/>
          <p:cNvSpPr/>
          <p:nvPr/>
        </p:nvSpPr>
        <p:spPr>
          <a:xfrm rot="-10523723" flipH="1">
            <a:off x="-749406" y="1901311"/>
            <a:ext cx="5709642" cy="3871014"/>
          </a:xfrm>
          <a:custGeom>
            <a:avLst/>
            <a:gdLst/>
            <a:ahLst/>
            <a:cxnLst/>
            <a:rect l="l" t="t" r="r" b="b"/>
            <a:pathLst>
              <a:path w="82071" h="72795" extrusionOk="0">
                <a:moveTo>
                  <a:pt x="34596" y="1"/>
                </a:moveTo>
                <a:cubicBezTo>
                  <a:pt x="10896" y="1"/>
                  <a:pt x="1" y="14348"/>
                  <a:pt x="1" y="34124"/>
                </a:cubicBezTo>
                <a:cubicBezTo>
                  <a:pt x="1" y="55217"/>
                  <a:pt x="17829" y="72795"/>
                  <a:pt x="38880" y="72795"/>
                </a:cubicBezTo>
                <a:cubicBezTo>
                  <a:pt x="59973" y="72795"/>
                  <a:pt x="82071" y="71790"/>
                  <a:pt x="82071" y="50697"/>
                </a:cubicBezTo>
                <a:cubicBezTo>
                  <a:pt x="82071" y="29646"/>
                  <a:pt x="71022" y="2526"/>
                  <a:pt x="39341" y="182"/>
                </a:cubicBezTo>
                <a:cubicBezTo>
                  <a:pt x="37706" y="61"/>
                  <a:pt x="36124" y="1"/>
                  <a:pt x="3459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62"/>
          <p:cNvSpPr txBox="1">
            <a:spLocks noGrp="1"/>
          </p:cNvSpPr>
          <p:nvPr>
            <p:ph type="title"/>
          </p:nvPr>
        </p:nvSpPr>
        <p:spPr>
          <a:xfrm>
            <a:off x="714299" y="2545772"/>
            <a:ext cx="4758033" cy="10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自殺危機辨識</a:t>
            </a:r>
            <a:endParaRPr sz="3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07" name="Google Shape;607;p62"/>
          <p:cNvSpPr/>
          <p:nvPr/>
        </p:nvSpPr>
        <p:spPr>
          <a:xfrm>
            <a:off x="-365555" y="1641221"/>
            <a:ext cx="1207584" cy="957060"/>
          </a:xfrm>
          <a:custGeom>
            <a:avLst/>
            <a:gdLst/>
            <a:ahLst/>
            <a:cxnLst/>
            <a:rect l="l" t="t" r="r" b="b"/>
            <a:pathLst>
              <a:path w="32686" h="25905" extrusionOk="0">
                <a:moveTo>
                  <a:pt x="21329" y="0"/>
                </a:moveTo>
                <a:cubicBezTo>
                  <a:pt x="19366" y="0"/>
                  <a:pt x="17336" y="548"/>
                  <a:pt x="15527" y="1166"/>
                </a:cubicBezTo>
                <a:cubicBezTo>
                  <a:pt x="11384" y="2547"/>
                  <a:pt x="7324" y="4723"/>
                  <a:pt x="4143" y="7737"/>
                </a:cubicBezTo>
                <a:cubicBezTo>
                  <a:pt x="1758" y="9997"/>
                  <a:pt x="0" y="13052"/>
                  <a:pt x="544" y="16442"/>
                </a:cubicBezTo>
                <a:cubicBezTo>
                  <a:pt x="963" y="18576"/>
                  <a:pt x="2051" y="20543"/>
                  <a:pt x="3641" y="22050"/>
                </a:cubicBezTo>
                <a:cubicBezTo>
                  <a:pt x="3683" y="22133"/>
                  <a:pt x="3767" y="22259"/>
                  <a:pt x="3850" y="22343"/>
                </a:cubicBezTo>
                <a:cubicBezTo>
                  <a:pt x="6010" y="24865"/>
                  <a:pt x="8762" y="25904"/>
                  <a:pt x="11596" y="25904"/>
                </a:cubicBezTo>
                <a:cubicBezTo>
                  <a:pt x="15627" y="25904"/>
                  <a:pt x="19825" y="23802"/>
                  <a:pt x="22725" y="20878"/>
                </a:cubicBezTo>
                <a:cubicBezTo>
                  <a:pt x="27329" y="16316"/>
                  <a:pt x="32686" y="7151"/>
                  <a:pt x="26241" y="1668"/>
                </a:cubicBezTo>
                <a:cubicBezTo>
                  <a:pt x="24796" y="441"/>
                  <a:pt x="23089" y="0"/>
                  <a:pt x="21329" y="0"/>
                </a:cubicBezTo>
                <a:close/>
              </a:path>
            </a:pathLst>
          </a:custGeom>
          <a:solidFill>
            <a:schemeClr val="lt2">
              <a:alpha val="575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62"/>
          <p:cNvSpPr/>
          <p:nvPr/>
        </p:nvSpPr>
        <p:spPr>
          <a:xfrm rot="606550">
            <a:off x="4152955" y="4249220"/>
            <a:ext cx="1082721" cy="709818"/>
          </a:xfrm>
          <a:custGeom>
            <a:avLst/>
            <a:gdLst/>
            <a:ahLst/>
            <a:cxnLst/>
            <a:rect l="l" t="t" r="r" b="b"/>
            <a:pathLst>
              <a:path w="22685" h="14872" extrusionOk="0">
                <a:moveTo>
                  <a:pt x="14283" y="1"/>
                </a:moveTo>
                <a:cubicBezTo>
                  <a:pt x="11362" y="1"/>
                  <a:pt x="8452" y="943"/>
                  <a:pt x="5944" y="2533"/>
                </a:cubicBezTo>
                <a:cubicBezTo>
                  <a:pt x="5693" y="2533"/>
                  <a:pt x="5400" y="2659"/>
                  <a:pt x="5190" y="2785"/>
                </a:cubicBezTo>
                <a:cubicBezTo>
                  <a:pt x="3181" y="4249"/>
                  <a:pt x="1131" y="5882"/>
                  <a:pt x="545" y="8434"/>
                </a:cubicBezTo>
                <a:cubicBezTo>
                  <a:pt x="1" y="10611"/>
                  <a:pt x="921" y="12871"/>
                  <a:pt x="2805" y="14043"/>
                </a:cubicBezTo>
                <a:cubicBezTo>
                  <a:pt x="3848" y="14633"/>
                  <a:pt x="5022" y="14872"/>
                  <a:pt x="6207" y="14872"/>
                </a:cubicBezTo>
                <a:cubicBezTo>
                  <a:pt x="7541" y="14872"/>
                  <a:pt x="8890" y="14570"/>
                  <a:pt x="10087" y="14126"/>
                </a:cubicBezTo>
                <a:cubicBezTo>
                  <a:pt x="12933" y="13122"/>
                  <a:pt x="15653" y="11741"/>
                  <a:pt x="18164" y="10025"/>
                </a:cubicBezTo>
                <a:cubicBezTo>
                  <a:pt x="21805" y="7472"/>
                  <a:pt x="22684" y="1696"/>
                  <a:pt x="17495" y="399"/>
                </a:cubicBezTo>
                <a:cubicBezTo>
                  <a:pt x="16436" y="129"/>
                  <a:pt x="15358" y="1"/>
                  <a:pt x="14283" y="1"/>
                </a:cubicBezTo>
                <a:close/>
              </a:path>
            </a:pathLst>
          </a:custGeom>
          <a:solidFill>
            <a:schemeClr val="dk2">
              <a:alpha val="540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401;p41">
            <a:extLst>
              <a:ext uri="{FF2B5EF4-FFF2-40B4-BE49-F238E27FC236}">
                <a16:creationId xmlns:a16="http://schemas.microsoft.com/office/drawing/2014/main" id="{0CCBADC4-51F4-D392-73EA-43A646CF45C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76750" y="3546484"/>
            <a:ext cx="4575192" cy="7096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alt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瞭解自殺行為、風險因子與迷思</a:t>
            </a:r>
            <a:endParaRPr sz="2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1427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Google Shape;2078;p102"/>
          <p:cNvSpPr/>
          <p:nvPr/>
        </p:nvSpPr>
        <p:spPr>
          <a:xfrm rot="-10523732" flipH="1">
            <a:off x="1674760" y="966840"/>
            <a:ext cx="5906631" cy="3288745"/>
          </a:xfrm>
          <a:custGeom>
            <a:avLst/>
            <a:gdLst/>
            <a:ahLst/>
            <a:cxnLst/>
            <a:rect l="l" t="t" r="r" b="b"/>
            <a:pathLst>
              <a:path w="82071" h="72795" extrusionOk="0">
                <a:moveTo>
                  <a:pt x="34596" y="1"/>
                </a:moveTo>
                <a:cubicBezTo>
                  <a:pt x="10896" y="1"/>
                  <a:pt x="1" y="14348"/>
                  <a:pt x="1" y="34124"/>
                </a:cubicBezTo>
                <a:cubicBezTo>
                  <a:pt x="1" y="55217"/>
                  <a:pt x="17829" y="72795"/>
                  <a:pt x="38880" y="72795"/>
                </a:cubicBezTo>
                <a:cubicBezTo>
                  <a:pt x="59973" y="72795"/>
                  <a:pt x="82071" y="71790"/>
                  <a:pt x="82071" y="50697"/>
                </a:cubicBezTo>
                <a:cubicBezTo>
                  <a:pt x="82071" y="29646"/>
                  <a:pt x="71022" y="2526"/>
                  <a:pt x="39341" y="182"/>
                </a:cubicBezTo>
                <a:cubicBezTo>
                  <a:pt x="37706" y="61"/>
                  <a:pt x="36124" y="1"/>
                  <a:pt x="3459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1" name="Google Shape;2081;p102"/>
          <p:cNvSpPr/>
          <p:nvPr/>
        </p:nvSpPr>
        <p:spPr>
          <a:xfrm>
            <a:off x="2713075" y="620257"/>
            <a:ext cx="1088033" cy="678641"/>
          </a:xfrm>
          <a:custGeom>
            <a:avLst/>
            <a:gdLst/>
            <a:ahLst/>
            <a:cxnLst/>
            <a:rect l="l" t="t" r="r" b="b"/>
            <a:pathLst>
              <a:path w="34486" h="21510" extrusionOk="0">
                <a:moveTo>
                  <a:pt x="22207" y="1"/>
                </a:moveTo>
                <a:cubicBezTo>
                  <a:pt x="21729" y="1"/>
                  <a:pt x="21245" y="36"/>
                  <a:pt x="20758" y="110"/>
                </a:cubicBezTo>
                <a:cubicBezTo>
                  <a:pt x="19252" y="361"/>
                  <a:pt x="17745" y="738"/>
                  <a:pt x="16280" y="1240"/>
                </a:cubicBezTo>
                <a:cubicBezTo>
                  <a:pt x="10881" y="1491"/>
                  <a:pt x="4018" y="2872"/>
                  <a:pt x="2176" y="7895"/>
                </a:cubicBezTo>
                <a:cubicBezTo>
                  <a:pt x="0" y="13838"/>
                  <a:pt x="4897" y="18943"/>
                  <a:pt x="10212" y="20617"/>
                </a:cubicBezTo>
                <a:cubicBezTo>
                  <a:pt x="12124" y="21221"/>
                  <a:pt x="14131" y="21509"/>
                  <a:pt x="16146" y="21509"/>
                </a:cubicBezTo>
                <a:cubicBezTo>
                  <a:pt x="20700" y="21509"/>
                  <a:pt x="25292" y="20035"/>
                  <a:pt x="28919" y="17395"/>
                </a:cubicBezTo>
                <a:cubicBezTo>
                  <a:pt x="31305" y="15679"/>
                  <a:pt x="33732" y="13293"/>
                  <a:pt x="34151" y="10238"/>
                </a:cubicBezTo>
                <a:cubicBezTo>
                  <a:pt x="34485" y="7267"/>
                  <a:pt x="32644" y="4923"/>
                  <a:pt x="30426" y="3207"/>
                </a:cubicBezTo>
                <a:cubicBezTo>
                  <a:pt x="28042" y="1401"/>
                  <a:pt x="25222" y="1"/>
                  <a:pt x="22207" y="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2" name="Google Shape;2082;p102"/>
          <p:cNvSpPr/>
          <p:nvPr/>
        </p:nvSpPr>
        <p:spPr>
          <a:xfrm rot="-8982852">
            <a:off x="2940699" y="59432"/>
            <a:ext cx="1142661" cy="1211673"/>
          </a:xfrm>
          <a:custGeom>
            <a:avLst/>
            <a:gdLst/>
            <a:ahLst/>
            <a:cxnLst/>
            <a:rect l="l" t="t" r="r" b="b"/>
            <a:pathLst>
              <a:path w="42271" h="44824" fill="none" extrusionOk="0">
                <a:moveTo>
                  <a:pt x="8120" y="38546"/>
                </a:moveTo>
                <a:cubicBezTo>
                  <a:pt x="8120" y="38546"/>
                  <a:pt x="1" y="26493"/>
                  <a:pt x="14858" y="13267"/>
                </a:cubicBezTo>
                <a:cubicBezTo>
                  <a:pt x="29715" y="1"/>
                  <a:pt x="42271" y="8873"/>
                  <a:pt x="36244" y="18792"/>
                </a:cubicBezTo>
                <a:cubicBezTo>
                  <a:pt x="30259" y="28752"/>
                  <a:pt x="21178" y="44823"/>
                  <a:pt x="8120" y="38546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83" name="Google Shape;2083;p102"/>
          <p:cNvGrpSpPr/>
          <p:nvPr/>
        </p:nvGrpSpPr>
        <p:grpSpPr>
          <a:xfrm>
            <a:off x="-449779" y="2787718"/>
            <a:ext cx="2328158" cy="2577799"/>
            <a:chOff x="-449779" y="2787718"/>
            <a:chExt cx="2328158" cy="2577799"/>
          </a:xfrm>
        </p:grpSpPr>
        <p:sp>
          <p:nvSpPr>
            <p:cNvPr id="2084" name="Google Shape;2084;p102"/>
            <p:cNvSpPr/>
            <p:nvPr/>
          </p:nvSpPr>
          <p:spPr>
            <a:xfrm flipH="1">
              <a:off x="103556" y="3087525"/>
              <a:ext cx="895642" cy="453073"/>
            </a:xfrm>
            <a:custGeom>
              <a:avLst/>
              <a:gdLst/>
              <a:ahLst/>
              <a:cxnLst/>
              <a:rect l="l" t="t" r="r" b="b"/>
              <a:pathLst>
                <a:path w="22083" h="11171" extrusionOk="0">
                  <a:moveTo>
                    <a:pt x="4970" y="0"/>
                  </a:moveTo>
                  <a:lnTo>
                    <a:pt x="0" y="3203"/>
                  </a:lnTo>
                  <a:cubicBezTo>
                    <a:pt x="0" y="3203"/>
                    <a:pt x="701" y="6238"/>
                    <a:pt x="3536" y="7439"/>
                  </a:cubicBezTo>
                  <a:cubicBezTo>
                    <a:pt x="5037" y="9474"/>
                    <a:pt x="4937" y="10575"/>
                    <a:pt x="5471" y="11108"/>
                  </a:cubicBezTo>
                  <a:cubicBezTo>
                    <a:pt x="5569" y="11152"/>
                    <a:pt x="5660" y="11171"/>
                    <a:pt x="5746" y="11171"/>
                  </a:cubicBezTo>
                  <a:cubicBezTo>
                    <a:pt x="6390" y="11171"/>
                    <a:pt x="6732" y="10096"/>
                    <a:pt x="7439" y="10007"/>
                  </a:cubicBezTo>
                  <a:cubicBezTo>
                    <a:pt x="7486" y="10001"/>
                    <a:pt x="7535" y="9998"/>
                    <a:pt x="7585" y="9998"/>
                  </a:cubicBezTo>
                  <a:cubicBezTo>
                    <a:pt x="8256" y="9998"/>
                    <a:pt x="9187" y="10508"/>
                    <a:pt x="10249" y="10508"/>
                  </a:cubicBezTo>
                  <a:cubicBezTo>
                    <a:pt x="10400" y="10508"/>
                    <a:pt x="10553" y="10498"/>
                    <a:pt x="10708" y="10474"/>
                  </a:cubicBezTo>
                  <a:cubicBezTo>
                    <a:pt x="12075" y="10241"/>
                    <a:pt x="12709" y="6105"/>
                    <a:pt x="12709" y="6105"/>
                  </a:cubicBezTo>
                  <a:cubicBezTo>
                    <a:pt x="12709" y="6105"/>
                    <a:pt x="16545" y="7105"/>
                    <a:pt x="16879" y="9874"/>
                  </a:cubicBezTo>
                  <a:cubicBezTo>
                    <a:pt x="16879" y="9923"/>
                    <a:pt x="16932" y="9954"/>
                    <a:pt x="16987" y="9954"/>
                  </a:cubicBezTo>
                  <a:cubicBezTo>
                    <a:pt x="17007" y="9954"/>
                    <a:pt x="17028" y="9950"/>
                    <a:pt x="17046" y="9941"/>
                  </a:cubicBezTo>
                  <a:cubicBezTo>
                    <a:pt x="18747" y="8406"/>
                    <a:pt x="19781" y="6338"/>
                    <a:pt x="20915" y="5304"/>
                  </a:cubicBezTo>
                  <a:cubicBezTo>
                    <a:pt x="21415" y="5004"/>
                    <a:pt x="21749" y="4804"/>
                    <a:pt x="21949" y="4670"/>
                  </a:cubicBezTo>
                  <a:cubicBezTo>
                    <a:pt x="22082" y="4570"/>
                    <a:pt x="21449" y="4470"/>
                    <a:pt x="21315" y="4437"/>
                  </a:cubicBezTo>
                  <a:lnTo>
                    <a:pt x="17246" y="401"/>
                  </a:lnTo>
                  <a:lnTo>
                    <a:pt x="4970" y="0"/>
                  </a:lnTo>
                  <a:close/>
                </a:path>
              </a:pathLst>
            </a:custGeom>
            <a:solidFill>
              <a:srgbClr val="F4B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102"/>
            <p:cNvSpPr/>
            <p:nvPr/>
          </p:nvSpPr>
          <p:spPr>
            <a:xfrm flipH="1">
              <a:off x="92732" y="4381780"/>
              <a:ext cx="1723633" cy="785203"/>
            </a:xfrm>
            <a:custGeom>
              <a:avLst/>
              <a:gdLst/>
              <a:ahLst/>
              <a:cxnLst/>
              <a:rect l="l" t="t" r="r" b="b"/>
              <a:pathLst>
                <a:path w="42498" h="19360" extrusionOk="0">
                  <a:moveTo>
                    <a:pt x="7624" y="1"/>
                  </a:moveTo>
                  <a:cubicBezTo>
                    <a:pt x="3538" y="1"/>
                    <a:pt x="511" y="1661"/>
                    <a:pt x="234" y="6850"/>
                  </a:cubicBezTo>
                  <a:cubicBezTo>
                    <a:pt x="0" y="17225"/>
                    <a:pt x="7372" y="19359"/>
                    <a:pt x="7372" y="19359"/>
                  </a:cubicBezTo>
                  <a:lnTo>
                    <a:pt x="42497" y="10887"/>
                  </a:lnTo>
                  <a:lnTo>
                    <a:pt x="41563" y="6617"/>
                  </a:lnTo>
                  <a:cubicBezTo>
                    <a:pt x="41563" y="6617"/>
                    <a:pt x="36893" y="5283"/>
                    <a:pt x="29888" y="5249"/>
                  </a:cubicBezTo>
                  <a:cubicBezTo>
                    <a:pt x="25412" y="5207"/>
                    <a:pt x="14859" y="1"/>
                    <a:pt x="76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102"/>
            <p:cNvSpPr/>
            <p:nvPr/>
          </p:nvSpPr>
          <p:spPr>
            <a:xfrm flipH="1">
              <a:off x="954995" y="5010716"/>
              <a:ext cx="923384" cy="354801"/>
            </a:xfrm>
            <a:custGeom>
              <a:avLst/>
              <a:gdLst/>
              <a:ahLst/>
              <a:cxnLst/>
              <a:rect l="l" t="t" r="r" b="b"/>
              <a:pathLst>
                <a:path w="22767" h="8748" extrusionOk="0">
                  <a:moveTo>
                    <a:pt x="3659" y="1"/>
                  </a:moveTo>
                  <a:cubicBezTo>
                    <a:pt x="1987" y="1"/>
                    <a:pt x="572" y="555"/>
                    <a:pt x="362" y="2084"/>
                  </a:cubicBezTo>
                  <a:cubicBezTo>
                    <a:pt x="1" y="4521"/>
                    <a:pt x="2054" y="8747"/>
                    <a:pt x="7524" y="8747"/>
                  </a:cubicBezTo>
                  <a:cubicBezTo>
                    <a:pt x="8120" y="8747"/>
                    <a:pt x="8756" y="8697"/>
                    <a:pt x="9435" y="8589"/>
                  </a:cubicBezTo>
                  <a:cubicBezTo>
                    <a:pt x="15147" y="7655"/>
                    <a:pt x="16270" y="7309"/>
                    <a:pt x="17549" y="7309"/>
                  </a:cubicBezTo>
                  <a:cubicBezTo>
                    <a:pt x="17824" y="7309"/>
                    <a:pt x="18105" y="7325"/>
                    <a:pt x="18441" y="7355"/>
                  </a:cubicBezTo>
                  <a:cubicBezTo>
                    <a:pt x="18467" y="7357"/>
                    <a:pt x="18492" y="7358"/>
                    <a:pt x="18518" y="7358"/>
                  </a:cubicBezTo>
                  <a:cubicBezTo>
                    <a:pt x="20314" y="7358"/>
                    <a:pt x="22767" y="2818"/>
                    <a:pt x="17307" y="2785"/>
                  </a:cubicBezTo>
                  <a:cubicBezTo>
                    <a:pt x="16106" y="2752"/>
                    <a:pt x="14939" y="2618"/>
                    <a:pt x="13771" y="2385"/>
                  </a:cubicBezTo>
                  <a:cubicBezTo>
                    <a:pt x="11637" y="1984"/>
                    <a:pt x="9502" y="1451"/>
                    <a:pt x="7434" y="750"/>
                  </a:cubicBezTo>
                  <a:cubicBezTo>
                    <a:pt x="6294" y="309"/>
                    <a:pt x="4905" y="1"/>
                    <a:pt x="3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102"/>
            <p:cNvSpPr/>
            <p:nvPr/>
          </p:nvSpPr>
          <p:spPr>
            <a:xfrm flipH="1">
              <a:off x="-229259" y="4597509"/>
              <a:ext cx="1900628" cy="623133"/>
            </a:xfrm>
            <a:custGeom>
              <a:avLst/>
              <a:gdLst/>
              <a:ahLst/>
              <a:cxnLst/>
              <a:rect l="l" t="t" r="r" b="b"/>
              <a:pathLst>
                <a:path w="46862" h="15364" extrusionOk="0">
                  <a:moveTo>
                    <a:pt x="9622" y="1"/>
                  </a:moveTo>
                  <a:cubicBezTo>
                    <a:pt x="4087" y="1"/>
                    <a:pt x="1" y="1751"/>
                    <a:pt x="1496" y="7702"/>
                  </a:cubicBezTo>
                  <a:cubicBezTo>
                    <a:pt x="2990" y="13639"/>
                    <a:pt x="10719" y="15364"/>
                    <a:pt x="19199" y="15364"/>
                  </a:cubicBezTo>
                  <a:cubicBezTo>
                    <a:pt x="30972" y="15364"/>
                    <a:pt x="44193" y="12039"/>
                    <a:pt x="44193" y="12039"/>
                  </a:cubicBezTo>
                  <a:cubicBezTo>
                    <a:pt x="46861" y="2999"/>
                    <a:pt x="39256" y="1331"/>
                    <a:pt x="39256" y="1331"/>
                  </a:cubicBezTo>
                  <a:cubicBezTo>
                    <a:pt x="39256" y="1331"/>
                    <a:pt x="34432" y="3596"/>
                    <a:pt x="30695" y="3596"/>
                  </a:cubicBezTo>
                  <a:cubicBezTo>
                    <a:pt x="30453" y="3596"/>
                    <a:pt x="30214" y="3587"/>
                    <a:pt x="29983" y="3566"/>
                  </a:cubicBezTo>
                  <a:cubicBezTo>
                    <a:pt x="27772" y="3372"/>
                    <a:pt x="17303" y="1"/>
                    <a:pt x="96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02"/>
            <p:cNvSpPr/>
            <p:nvPr/>
          </p:nvSpPr>
          <p:spPr>
            <a:xfrm flipH="1">
              <a:off x="912610" y="4440427"/>
              <a:ext cx="634530" cy="104234"/>
            </a:xfrm>
            <a:custGeom>
              <a:avLst/>
              <a:gdLst/>
              <a:ahLst/>
              <a:cxnLst/>
              <a:rect l="l" t="t" r="r" b="b"/>
              <a:pathLst>
                <a:path w="15645" h="2570" extrusionOk="0">
                  <a:moveTo>
                    <a:pt x="67" y="1"/>
                  </a:moveTo>
                  <a:lnTo>
                    <a:pt x="0" y="468"/>
                  </a:lnTo>
                  <a:lnTo>
                    <a:pt x="15545" y="2569"/>
                  </a:lnTo>
                  <a:lnTo>
                    <a:pt x="15645" y="2002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02"/>
            <p:cNvSpPr/>
            <p:nvPr/>
          </p:nvSpPr>
          <p:spPr>
            <a:xfrm flipH="1">
              <a:off x="798967" y="4110323"/>
              <a:ext cx="745456" cy="426183"/>
            </a:xfrm>
            <a:custGeom>
              <a:avLst/>
              <a:gdLst/>
              <a:ahLst/>
              <a:cxnLst/>
              <a:rect l="l" t="t" r="r" b="b"/>
              <a:pathLst>
                <a:path w="18380" h="10508" extrusionOk="0">
                  <a:moveTo>
                    <a:pt x="2368" y="0"/>
                  </a:moveTo>
                  <a:lnTo>
                    <a:pt x="0" y="8140"/>
                  </a:lnTo>
                  <a:lnTo>
                    <a:pt x="14877" y="10508"/>
                  </a:lnTo>
                  <a:lnTo>
                    <a:pt x="18380" y="3169"/>
                  </a:lnTo>
                  <a:lnTo>
                    <a:pt x="23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102"/>
            <p:cNvSpPr/>
            <p:nvPr/>
          </p:nvSpPr>
          <p:spPr>
            <a:xfrm flipH="1">
              <a:off x="1461887" y="4144149"/>
              <a:ext cx="82536" cy="296317"/>
            </a:xfrm>
            <a:custGeom>
              <a:avLst/>
              <a:gdLst/>
              <a:ahLst/>
              <a:cxnLst/>
              <a:rect l="l" t="t" r="r" b="b"/>
              <a:pathLst>
                <a:path w="2035" h="7306" extrusionOk="0">
                  <a:moveTo>
                    <a:pt x="234" y="0"/>
                  </a:moveTo>
                  <a:lnTo>
                    <a:pt x="0" y="7306"/>
                  </a:lnTo>
                  <a:lnTo>
                    <a:pt x="2035" y="367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02"/>
            <p:cNvSpPr/>
            <p:nvPr/>
          </p:nvSpPr>
          <p:spPr>
            <a:xfrm flipH="1">
              <a:off x="-449779" y="3210052"/>
              <a:ext cx="1120252" cy="1994723"/>
            </a:xfrm>
            <a:custGeom>
              <a:avLst/>
              <a:gdLst/>
              <a:ahLst/>
              <a:cxnLst/>
              <a:rect l="l" t="t" r="r" b="b"/>
              <a:pathLst>
                <a:path w="27621" h="49182" extrusionOk="0">
                  <a:moveTo>
                    <a:pt x="14041" y="0"/>
                  </a:moveTo>
                  <a:cubicBezTo>
                    <a:pt x="13385" y="0"/>
                    <a:pt x="12743" y="222"/>
                    <a:pt x="12210" y="649"/>
                  </a:cubicBezTo>
                  <a:cubicBezTo>
                    <a:pt x="10809" y="5052"/>
                    <a:pt x="7373" y="5118"/>
                    <a:pt x="5805" y="6319"/>
                  </a:cubicBezTo>
                  <a:cubicBezTo>
                    <a:pt x="4237" y="7487"/>
                    <a:pt x="3136" y="9355"/>
                    <a:pt x="3637" y="13258"/>
                  </a:cubicBezTo>
                  <a:cubicBezTo>
                    <a:pt x="4170" y="17127"/>
                    <a:pt x="3337" y="26500"/>
                    <a:pt x="2136" y="27568"/>
                  </a:cubicBezTo>
                  <a:cubicBezTo>
                    <a:pt x="935" y="28602"/>
                    <a:pt x="1" y="31204"/>
                    <a:pt x="2136" y="31271"/>
                  </a:cubicBezTo>
                  <a:cubicBezTo>
                    <a:pt x="13611" y="35073"/>
                    <a:pt x="16513" y="40677"/>
                    <a:pt x="16346" y="43246"/>
                  </a:cubicBezTo>
                  <a:cubicBezTo>
                    <a:pt x="16279" y="44413"/>
                    <a:pt x="16913" y="47249"/>
                    <a:pt x="18014" y="48716"/>
                  </a:cubicBezTo>
                  <a:cubicBezTo>
                    <a:pt x="18256" y="49037"/>
                    <a:pt x="18552" y="49181"/>
                    <a:pt x="18882" y="49181"/>
                  </a:cubicBezTo>
                  <a:cubicBezTo>
                    <a:pt x="20093" y="49181"/>
                    <a:pt x="21756" y="47236"/>
                    <a:pt x="22884" y="44980"/>
                  </a:cubicBezTo>
                  <a:cubicBezTo>
                    <a:pt x="25286" y="40077"/>
                    <a:pt x="27621" y="19129"/>
                    <a:pt x="24718" y="11089"/>
                  </a:cubicBezTo>
                  <a:cubicBezTo>
                    <a:pt x="21850" y="3050"/>
                    <a:pt x="16779" y="882"/>
                    <a:pt x="15145" y="215"/>
                  </a:cubicBezTo>
                  <a:cubicBezTo>
                    <a:pt x="14784" y="71"/>
                    <a:pt x="14410" y="0"/>
                    <a:pt x="140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02"/>
            <p:cNvSpPr/>
            <p:nvPr/>
          </p:nvSpPr>
          <p:spPr>
            <a:xfrm flipH="1">
              <a:off x="177980" y="2787718"/>
              <a:ext cx="910527" cy="1546760"/>
            </a:xfrm>
            <a:custGeom>
              <a:avLst/>
              <a:gdLst/>
              <a:ahLst/>
              <a:cxnLst/>
              <a:rect l="l" t="t" r="r" b="b"/>
              <a:pathLst>
                <a:path w="22450" h="38137" extrusionOk="0">
                  <a:moveTo>
                    <a:pt x="9004" y="1"/>
                  </a:moveTo>
                  <a:cubicBezTo>
                    <a:pt x="4669" y="1"/>
                    <a:pt x="704" y="2759"/>
                    <a:pt x="0" y="10061"/>
                  </a:cubicBezTo>
                  <a:cubicBezTo>
                    <a:pt x="122" y="11764"/>
                    <a:pt x="762" y="12223"/>
                    <a:pt x="1417" y="12223"/>
                  </a:cubicBezTo>
                  <a:cubicBezTo>
                    <a:pt x="1839" y="12223"/>
                    <a:pt x="2268" y="12032"/>
                    <a:pt x="2569" y="11862"/>
                  </a:cubicBezTo>
                  <a:cubicBezTo>
                    <a:pt x="3003" y="11595"/>
                    <a:pt x="2836" y="10962"/>
                    <a:pt x="3570" y="10861"/>
                  </a:cubicBezTo>
                  <a:cubicBezTo>
                    <a:pt x="3800" y="10837"/>
                    <a:pt x="4024" y="10824"/>
                    <a:pt x="4242" y="10824"/>
                  </a:cubicBezTo>
                  <a:cubicBezTo>
                    <a:pt x="6350" y="10824"/>
                    <a:pt x="7862" y="11964"/>
                    <a:pt x="9374" y="13597"/>
                  </a:cubicBezTo>
                  <a:cubicBezTo>
                    <a:pt x="10808" y="15198"/>
                    <a:pt x="11442" y="16132"/>
                    <a:pt x="10441" y="19401"/>
                  </a:cubicBezTo>
                  <a:cubicBezTo>
                    <a:pt x="8907" y="24238"/>
                    <a:pt x="7606" y="25238"/>
                    <a:pt x="8406" y="29275"/>
                  </a:cubicBezTo>
                  <a:cubicBezTo>
                    <a:pt x="9240" y="33311"/>
                    <a:pt x="11475" y="33344"/>
                    <a:pt x="12309" y="35846"/>
                  </a:cubicBezTo>
                  <a:cubicBezTo>
                    <a:pt x="12777" y="37287"/>
                    <a:pt x="13358" y="38137"/>
                    <a:pt x="13979" y="38137"/>
                  </a:cubicBezTo>
                  <a:cubicBezTo>
                    <a:pt x="14423" y="38137"/>
                    <a:pt x="14887" y="37705"/>
                    <a:pt x="15345" y="36747"/>
                  </a:cubicBezTo>
                  <a:cubicBezTo>
                    <a:pt x="16412" y="34412"/>
                    <a:pt x="16946" y="31910"/>
                    <a:pt x="16946" y="29341"/>
                  </a:cubicBezTo>
                  <a:cubicBezTo>
                    <a:pt x="16746" y="22637"/>
                    <a:pt x="19214" y="21136"/>
                    <a:pt x="20949" y="17833"/>
                  </a:cubicBezTo>
                  <a:cubicBezTo>
                    <a:pt x="22450" y="14931"/>
                    <a:pt x="21716" y="11429"/>
                    <a:pt x="21015" y="8293"/>
                  </a:cubicBezTo>
                  <a:cubicBezTo>
                    <a:pt x="20982" y="8193"/>
                    <a:pt x="20982" y="8093"/>
                    <a:pt x="20949" y="8026"/>
                  </a:cubicBezTo>
                  <a:cubicBezTo>
                    <a:pt x="19301" y="3543"/>
                    <a:pt x="13915" y="1"/>
                    <a:pt x="90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02"/>
            <p:cNvSpPr/>
            <p:nvPr/>
          </p:nvSpPr>
          <p:spPr>
            <a:xfrm flipH="1">
              <a:off x="913947" y="4360203"/>
              <a:ext cx="481667" cy="202993"/>
            </a:xfrm>
            <a:custGeom>
              <a:avLst/>
              <a:gdLst/>
              <a:ahLst/>
              <a:cxnLst/>
              <a:rect l="l" t="t" r="r" b="b"/>
              <a:pathLst>
                <a:path w="11876" h="5005" extrusionOk="0">
                  <a:moveTo>
                    <a:pt x="6750" y="1"/>
                  </a:moveTo>
                  <a:cubicBezTo>
                    <a:pt x="6152" y="1"/>
                    <a:pt x="6042" y="343"/>
                    <a:pt x="6472" y="644"/>
                  </a:cubicBezTo>
                  <a:cubicBezTo>
                    <a:pt x="9074" y="2379"/>
                    <a:pt x="4704" y="2979"/>
                    <a:pt x="3970" y="2979"/>
                  </a:cubicBezTo>
                  <a:cubicBezTo>
                    <a:pt x="3386" y="2979"/>
                    <a:pt x="2200" y="2516"/>
                    <a:pt x="1589" y="2516"/>
                  </a:cubicBezTo>
                  <a:cubicBezTo>
                    <a:pt x="1467" y="2516"/>
                    <a:pt x="1368" y="2534"/>
                    <a:pt x="1301" y="2579"/>
                  </a:cubicBezTo>
                  <a:cubicBezTo>
                    <a:pt x="901" y="2879"/>
                    <a:pt x="0" y="2812"/>
                    <a:pt x="467" y="3313"/>
                  </a:cubicBezTo>
                  <a:cubicBezTo>
                    <a:pt x="934" y="3813"/>
                    <a:pt x="3036" y="4113"/>
                    <a:pt x="4203" y="4781"/>
                  </a:cubicBezTo>
                  <a:cubicBezTo>
                    <a:pt x="4492" y="4941"/>
                    <a:pt x="4982" y="5005"/>
                    <a:pt x="5571" y="5005"/>
                  </a:cubicBezTo>
                  <a:cubicBezTo>
                    <a:pt x="7432" y="5005"/>
                    <a:pt x="10291" y="4367"/>
                    <a:pt x="10975" y="4113"/>
                  </a:cubicBezTo>
                  <a:cubicBezTo>
                    <a:pt x="11876" y="3746"/>
                    <a:pt x="11742" y="1745"/>
                    <a:pt x="11742" y="1745"/>
                  </a:cubicBezTo>
                  <a:cubicBezTo>
                    <a:pt x="11742" y="1745"/>
                    <a:pt x="8907" y="844"/>
                    <a:pt x="8173" y="377"/>
                  </a:cubicBezTo>
                  <a:cubicBezTo>
                    <a:pt x="7556" y="105"/>
                    <a:pt x="7079" y="1"/>
                    <a:pt x="6750" y="1"/>
                  </a:cubicBezTo>
                  <a:close/>
                </a:path>
              </a:pathLst>
            </a:custGeom>
            <a:solidFill>
              <a:srgbClr val="F4B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102"/>
            <p:cNvSpPr/>
            <p:nvPr/>
          </p:nvSpPr>
          <p:spPr>
            <a:xfrm flipH="1">
              <a:off x="-321249" y="3430526"/>
              <a:ext cx="1308279" cy="1283214"/>
            </a:xfrm>
            <a:custGeom>
              <a:avLst/>
              <a:gdLst/>
              <a:ahLst/>
              <a:cxnLst/>
              <a:rect l="l" t="t" r="r" b="b"/>
              <a:pathLst>
                <a:path w="32257" h="31639" extrusionOk="0">
                  <a:moveTo>
                    <a:pt x="24291" y="0"/>
                  </a:moveTo>
                  <a:cubicBezTo>
                    <a:pt x="22987" y="0"/>
                    <a:pt x="21509" y="634"/>
                    <a:pt x="20181" y="2718"/>
                  </a:cubicBezTo>
                  <a:cubicBezTo>
                    <a:pt x="17813" y="6521"/>
                    <a:pt x="20115" y="6521"/>
                    <a:pt x="20415" y="16194"/>
                  </a:cubicBezTo>
                  <a:cubicBezTo>
                    <a:pt x="20482" y="18329"/>
                    <a:pt x="20482" y="19997"/>
                    <a:pt x="20482" y="21198"/>
                  </a:cubicBezTo>
                  <a:cubicBezTo>
                    <a:pt x="20482" y="22866"/>
                    <a:pt x="18080" y="24467"/>
                    <a:pt x="16412" y="24667"/>
                  </a:cubicBezTo>
                  <a:cubicBezTo>
                    <a:pt x="14871" y="24848"/>
                    <a:pt x="12714" y="24989"/>
                    <a:pt x="10542" y="24989"/>
                  </a:cubicBezTo>
                  <a:cubicBezTo>
                    <a:pt x="7920" y="24989"/>
                    <a:pt x="5275" y="24784"/>
                    <a:pt x="3670" y="24200"/>
                  </a:cubicBezTo>
                  <a:cubicBezTo>
                    <a:pt x="3314" y="24068"/>
                    <a:pt x="2979" y="24006"/>
                    <a:pt x="2666" y="24006"/>
                  </a:cubicBezTo>
                  <a:cubicBezTo>
                    <a:pt x="1245" y="24006"/>
                    <a:pt x="292" y="25280"/>
                    <a:pt x="100" y="27002"/>
                  </a:cubicBezTo>
                  <a:cubicBezTo>
                    <a:pt x="100" y="27069"/>
                    <a:pt x="100" y="27135"/>
                    <a:pt x="100" y="27236"/>
                  </a:cubicBezTo>
                  <a:cubicBezTo>
                    <a:pt x="0" y="28770"/>
                    <a:pt x="16679" y="31639"/>
                    <a:pt x="21115" y="31639"/>
                  </a:cubicBezTo>
                  <a:cubicBezTo>
                    <a:pt x="25552" y="31639"/>
                    <a:pt x="27086" y="29871"/>
                    <a:pt x="28421" y="23500"/>
                  </a:cubicBezTo>
                  <a:cubicBezTo>
                    <a:pt x="29521" y="18162"/>
                    <a:pt x="32257" y="7155"/>
                    <a:pt x="28120" y="1784"/>
                  </a:cubicBezTo>
                  <a:cubicBezTo>
                    <a:pt x="27987" y="1584"/>
                    <a:pt x="27820" y="1417"/>
                    <a:pt x="27620" y="1284"/>
                  </a:cubicBezTo>
                  <a:cubicBezTo>
                    <a:pt x="27082" y="854"/>
                    <a:pt x="25804" y="0"/>
                    <a:pt x="242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102"/>
            <p:cNvSpPr/>
            <p:nvPr/>
          </p:nvSpPr>
          <p:spPr>
            <a:xfrm flipH="1">
              <a:off x="-173070" y="4439873"/>
              <a:ext cx="821950" cy="273175"/>
            </a:xfrm>
            <a:custGeom>
              <a:avLst/>
              <a:gdLst/>
              <a:ahLst/>
              <a:cxnLst/>
              <a:rect l="l" t="t" r="r" b="b"/>
              <a:pathLst>
                <a:path w="32878" h="10927" extrusionOk="0">
                  <a:moveTo>
                    <a:pt x="32878" y="0"/>
                  </a:moveTo>
                  <a:cubicBezTo>
                    <a:pt x="31088" y="3975"/>
                    <a:pt x="29121" y="9277"/>
                    <a:pt x="24899" y="10363"/>
                  </a:cubicBezTo>
                  <a:cubicBezTo>
                    <a:pt x="16835" y="12438"/>
                    <a:pt x="8322" y="8068"/>
                    <a:pt x="0" y="8346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096" name="Google Shape;2096;p102"/>
            <p:cNvSpPr/>
            <p:nvPr/>
          </p:nvSpPr>
          <p:spPr>
            <a:xfrm flipH="1">
              <a:off x="993937" y="5024550"/>
              <a:ext cx="708475" cy="208875"/>
            </a:xfrm>
            <a:custGeom>
              <a:avLst/>
              <a:gdLst/>
              <a:ahLst/>
              <a:cxnLst/>
              <a:rect l="l" t="t" r="r" b="b"/>
              <a:pathLst>
                <a:path w="28339" h="8355" extrusionOk="0">
                  <a:moveTo>
                    <a:pt x="0" y="0"/>
                  </a:moveTo>
                  <a:cubicBezTo>
                    <a:pt x="9718" y="1452"/>
                    <a:pt x="18663" y="9828"/>
                    <a:pt x="28339" y="8116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097" name="Google Shape;2097;p102"/>
            <p:cNvSpPr/>
            <p:nvPr/>
          </p:nvSpPr>
          <p:spPr>
            <a:xfrm flipH="1">
              <a:off x="972162" y="4548800"/>
              <a:ext cx="239600" cy="32600"/>
            </a:xfrm>
            <a:custGeom>
              <a:avLst/>
              <a:gdLst/>
              <a:ahLst/>
              <a:cxnLst/>
              <a:rect l="l" t="t" r="r" b="b"/>
              <a:pathLst>
                <a:path w="9584" h="1304" extrusionOk="0">
                  <a:moveTo>
                    <a:pt x="9584" y="0"/>
                  </a:moveTo>
                  <a:cubicBezTo>
                    <a:pt x="6448" y="681"/>
                    <a:pt x="3045" y="1931"/>
                    <a:pt x="0" y="917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098" name="Google Shape;2098;p102"/>
            <p:cNvSpPr/>
            <p:nvPr/>
          </p:nvSpPr>
          <p:spPr>
            <a:xfrm rot="385374" flipH="1">
              <a:off x="177685" y="4372279"/>
              <a:ext cx="478033" cy="77974"/>
            </a:xfrm>
            <a:custGeom>
              <a:avLst/>
              <a:gdLst/>
              <a:ahLst/>
              <a:cxnLst/>
              <a:rect l="l" t="t" r="r" b="b"/>
              <a:pathLst>
                <a:path w="18112" h="3256" extrusionOk="0">
                  <a:moveTo>
                    <a:pt x="0" y="2751"/>
                  </a:moveTo>
                  <a:cubicBezTo>
                    <a:pt x="6107" y="2751"/>
                    <a:pt x="14566" y="4971"/>
                    <a:pt x="18112" y="0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" name="文字方塊 5">
            <a:extLst>
              <a:ext uri="{FF2B5EF4-FFF2-40B4-BE49-F238E27FC236}">
                <a16:creationId xmlns:a16="http://schemas.microsoft.com/office/drawing/2014/main" id="{9B4EED05-66BA-B5CD-50EE-86817FC8F642}"/>
              </a:ext>
            </a:extLst>
          </p:cNvPr>
          <p:cNvSpPr txBox="1"/>
          <p:nvPr/>
        </p:nvSpPr>
        <p:spPr>
          <a:xfrm>
            <a:off x="1816365" y="2357629"/>
            <a:ext cx="6151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b="1" dirty="0">
                <a:solidFill>
                  <a:schemeClr val="accent6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大家都以為我想死，但我其實想活下去！</a:t>
            </a:r>
          </a:p>
        </p:txBody>
      </p:sp>
      <p:sp>
        <p:nvSpPr>
          <p:cNvPr id="7" name="動作按鈕: 結尾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0339970-019E-E750-D005-D8A8F63E8C80}"/>
              </a:ext>
            </a:extLst>
          </p:cNvPr>
          <p:cNvSpPr/>
          <p:nvPr/>
        </p:nvSpPr>
        <p:spPr>
          <a:xfrm>
            <a:off x="8390917" y="4626670"/>
            <a:ext cx="281354" cy="295421"/>
          </a:xfrm>
          <a:prstGeom prst="actionButtonEnd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6596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字方塊 39">
            <a:extLst>
              <a:ext uri="{FF2B5EF4-FFF2-40B4-BE49-F238E27FC236}">
                <a16:creationId xmlns:a16="http://schemas.microsoft.com/office/drawing/2014/main" id="{4EC24637-E5DD-B422-E6F1-2457C1C6BA69}"/>
              </a:ext>
            </a:extLst>
          </p:cNvPr>
          <p:cNvSpPr txBox="1"/>
          <p:nvPr/>
        </p:nvSpPr>
        <p:spPr>
          <a:xfrm>
            <a:off x="1406663" y="673655"/>
            <a:ext cx="401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自殺的定義</a:t>
            </a: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F7B68C49-27DB-B49D-99CE-5485FB916252}"/>
              </a:ext>
            </a:extLst>
          </p:cNvPr>
          <p:cNvSpPr txBox="1"/>
          <p:nvPr/>
        </p:nvSpPr>
        <p:spPr>
          <a:xfrm>
            <a:off x="1145406" y="1497819"/>
            <a:ext cx="58425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TW" alt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自殺是一種自我毀滅、終止自己生命的行為。</a:t>
            </a:r>
            <a:endParaRPr kumimoji="1" lang="en-US" altLang="zh-TW" sz="2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kumimoji="1" lang="en-US" altLang="zh-TW" sz="2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en-US" altLang="zh-TW" sz="2000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</a:t>
            </a:r>
            <a:r>
              <a:rPr kumimoji="1" lang="zh-TW" altLang="en-US" sz="2000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自殺意念</a:t>
            </a:r>
            <a:r>
              <a:rPr kumimoji="1" lang="en-US" altLang="zh-TW" sz="2000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</a:t>
            </a:r>
            <a:r>
              <a:rPr kumimoji="1" lang="zh-TW" altLang="en-US" sz="2000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想法（</a:t>
            </a:r>
            <a:r>
              <a:rPr kumimoji="1" lang="en-US" altLang="zh-TW" sz="2000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Suicidal Ideation</a:t>
            </a:r>
            <a:r>
              <a:rPr kumimoji="1" lang="zh-TW" altLang="en-US" sz="2000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</a:t>
            </a:r>
            <a:endParaRPr kumimoji="1" lang="en-US" altLang="zh-TW" sz="2000" dirty="0">
              <a:solidFill>
                <a:schemeClr val="bg2">
                  <a:lumMod val="2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en-US" altLang="zh-TW" sz="2000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</a:t>
            </a:r>
            <a:r>
              <a:rPr kumimoji="1" lang="zh-TW" altLang="en-US" sz="2000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自殺企圖</a:t>
            </a:r>
            <a:r>
              <a:rPr kumimoji="1" lang="en-US" altLang="zh-TW" sz="2000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</a:t>
            </a:r>
            <a:r>
              <a:rPr kumimoji="1" lang="zh-TW" altLang="en-US" sz="2000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計畫（</a:t>
            </a:r>
            <a:r>
              <a:rPr kumimoji="1" lang="en-US" altLang="zh-TW" sz="2000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Attempted Suicide</a:t>
            </a:r>
            <a:r>
              <a:rPr kumimoji="1" lang="zh-TW" altLang="en-US" sz="2000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</a:t>
            </a:r>
            <a:endParaRPr kumimoji="1" lang="en-US" altLang="zh-TW" sz="2000" dirty="0">
              <a:solidFill>
                <a:schemeClr val="bg2">
                  <a:lumMod val="2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en-US" altLang="zh-TW" sz="2000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</a:t>
            </a:r>
            <a:r>
              <a:rPr kumimoji="1" lang="zh-TW" altLang="en-US" sz="2000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自殺完成</a:t>
            </a:r>
            <a:r>
              <a:rPr kumimoji="1" lang="en-US" altLang="zh-TW" sz="2000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</a:t>
            </a:r>
            <a:r>
              <a:rPr kumimoji="1" lang="zh-TW" altLang="en-US" sz="2000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行動（</a:t>
            </a:r>
            <a:r>
              <a:rPr kumimoji="1" lang="en-US" altLang="zh-TW" sz="2000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Completed Suicide</a:t>
            </a:r>
            <a:r>
              <a:rPr kumimoji="1" lang="zh-TW" altLang="en-US" sz="2000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</a:t>
            </a: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3C8816BC-20CD-0F0D-048B-E412D79D4870}"/>
              </a:ext>
            </a:extLst>
          </p:cNvPr>
          <p:cNvSpPr txBox="1"/>
          <p:nvPr/>
        </p:nvSpPr>
        <p:spPr>
          <a:xfrm>
            <a:off x="1145406" y="3491535"/>
            <a:ext cx="6853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TW" alt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自殺成因複雜而多樣，包含精神疾病、心理因素、社會經濟因素、家庭因素、人際關係問題、生物性體質因素等。</a:t>
            </a:r>
            <a:endParaRPr kumimoji="1" lang="en-US" altLang="zh-TW" sz="2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538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7DA791A9-CDB5-FA28-0800-48CADC925FDC}"/>
              </a:ext>
            </a:extLst>
          </p:cNvPr>
          <p:cNvSpPr txBox="1"/>
          <p:nvPr/>
        </p:nvSpPr>
        <p:spPr>
          <a:xfrm>
            <a:off x="1056132" y="1576512"/>
            <a:ext cx="7317740" cy="2973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zh-TW" altLang="en-US" sz="1800" dirty="0">
                <a:solidFill>
                  <a:schemeClr val="accent3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現任微煦心靈診所特約心理師、馨思身心精神科診所特約心理師</a:t>
            </a:r>
            <a:endParaRPr lang="en-US" altLang="zh-TW" sz="1800" dirty="0">
              <a:solidFill>
                <a:schemeClr val="accent3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zh-TW" altLang="en-US" sz="1800" dirty="0">
                <a:solidFill>
                  <a:schemeClr val="accent3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現任旭立文教基金會兼任心理師、ＥＡＰ合作講師</a:t>
            </a:r>
            <a:endParaRPr lang="en-US" altLang="zh-TW" sz="1800" dirty="0">
              <a:solidFill>
                <a:schemeClr val="accent3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zh-TW" altLang="en-US" sz="1800" dirty="0">
                <a:solidFill>
                  <a:schemeClr val="accent3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現任</a:t>
            </a:r>
            <a:r>
              <a:rPr lang="zh-TW" altLang="zh-TW" sz="1800" dirty="0">
                <a:solidFill>
                  <a:schemeClr val="accent3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中國文化大學學生諮商中心兼任心理師</a:t>
            </a:r>
            <a:endParaRPr lang="en-US" altLang="zh-TW" sz="1800" dirty="0">
              <a:solidFill>
                <a:schemeClr val="accent3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zh-TW" sz="1800" dirty="0">
              <a:solidFill>
                <a:schemeClr val="accent3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zh-TW" altLang="en-US" sz="1800" dirty="0">
                <a:solidFill>
                  <a:schemeClr val="accent3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國立彰化師範大學輔導與諮商研究所</a:t>
            </a:r>
            <a:endParaRPr lang="en-US" altLang="zh-TW" sz="1800" dirty="0">
              <a:solidFill>
                <a:schemeClr val="accent3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zh-TW" altLang="en-US" sz="1800" dirty="0">
                <a:solidFill>
                  <a:schemeClr val="accent3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諮商心理師執照：諮心字第</a:t>
            </a:r>
            <a:r>
              <a:rPr lang="en-US" altLang="zh-TW" sz="1800" dirty="0">
                <a:solidFill>
                  <a:schemeClr val="accent3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001869</a:t>
            </a:r>
            <a:r>
              <a:rPr lang="zh-TW" altLang="en-US" sz="1800" dirty="0">
                <a:solidFill>
                  <a:schemeClr val="accent3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800" dirty="0">
              <a:solidFill>
                <a:schemeClr val="accent3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zh-TW" sz="1800" dirty="0">
                <a:solidFill>
                  <a:schemeClr val="accent3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CZT#25</a:t>
            </a:r>
            <a:r>
              <a:rPr lang="zh-TW" altLang="en-US" sz="1800" dirty="0">
                <a:solidFill>
                  <a:schemeClr val="accent3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美國第</a:t>
            </a:r>
            <a:r>
              <a:rPr lang="en-US" altLang="zh-TW" sz="1800" dirty="0">
                <a:solidFill>
                  <a:schemeClr val="accent3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TW" altLang="en-US" sz="1800" dirty="0">
                <a:solidFill>
                  <a:schemeClr val="accent3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期禪繞認證教師</a:t>
            </a:r>
            <a:endParaRPr lang="en-US" altLang="zh-TW" sz="1800" dirty="0">
              <a:solidFill>
                <a:schemeClr val="accent3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zh-TW" sz="1800" dirty="0">
              <a:solidFill>
                <a:schemeClr val="accent3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zh-TW" altLang="zh-TW" sz="1800" dirty="0">
                <a:solidFill>
                  <a:schemeClr val="accent3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表達性藝術媒材與自我探索工作坊講師</a:t>
            </a:r>
            <a:endParaRPr lang="en-US" altLang="zh-TW" sz="1800" dirty="0">
              <a:solidFill>
                <a:schemeClr val="accent3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zh-TW" altLang="en-US" sz="1800" dirty="0">
                <a:solidFill>
                  <a:schemeClr val="accent3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企業、社福機構、公部門心理衛生議題講座講師</a:t>
            </a:r>
            <a:endParaRPr lang="en-US" altLang="zh-TW" sz="1800" dirty="0">
              <a:solidFill>
                <a:schemeClr val="accent3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zh-TW" altLang="zh-TW" sz="1800" dirty="0">
              <a:solidFill>
                <a:schemeClr val="accent3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zh-TW" altLang="zh-TW" sz="1800" dirty="0">
                <a:solidFill>
                  <a:schemeClr val="accent3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台灣心靈藝術圖卡《心願卡》創作者</a:t>
            </a:r>
            <a:endParaRPr lang="en-US" altLang="zh-TW" sz="1800" dirty="0">
              <a:solidFill>
                <a:schemeClr val="accent3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zh-TW" sz="1800" dirty="0">
                <a:solidFill>
                  <a:schemeClr val="accent3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FB</a:t>
            </a:r>
            <a:r>
              <a:rPr lang="zh-TW" altLang="en-US" sz="1800" dirty="0">
                <a:solidFill>
                  <a:schemeClr val="accent3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專頁：藝起玩耍吧</a:t>
            </a:r>
            <a:r>
              <a:rPr lang="en-US" altLang="zh-TW" sz="1800" dirty="0">
                <a:solidFill>
                  <a:schemeClr val="accent3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800" dirty="0">
                <a:solidFill>
                  <a:schemeClr val="accent3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胡綺祐諮商心理師</a:t>
            </a:r>
            <a:endParaRPr lang="zh-TW" altLang="zh-TW" sz="1800" dirty="0">
              <a:solidFill>
                <a:schemeClr val="accent3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88FC685-02D1-452B-F844-5E208B4BA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172" y="3213086"/>
            <a:ext cx="1409700" cy="14097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群組 32">
            <a:extLst>
              <a:ext uri="{FF2B5EF4-FFF2-40B4-BE49-F238E27FC236}">
                <a16:creationId xmlns:a16="http://schemas.microsoft.com/office/drawing/2014/main" id="{AD0E5656-35C5-6A4A-825F-FE29756DC3AB}"/>
              </a:ext>
            </a:extLst>
          </p:cNvPr>
          <p:cNvGrpSpPr/>
          <p:nvPr/>
        </p:nvGrpSpPr>
        <p:grpSpPr>
          <a:xfrm>
            <a:off x="281977" y="471436"/>
            <a:ext cx="8318753" cy="4522275"/>
            <a:chOff x="175099" y="483311"/>
            <a:chExt cx="8318753" cy="4522275"/>
          </a:xfrm>
        </p:grpSpPr>
        <p:sp>
          <p:nvSpPr>
            <p:cNvPr id="5" name="向下箭號 4">
              <a:extLst>
                <a:ext uri="{FF2B5EF4-FFF2-40B4-BE49-F238E27FC236}">
                  <a16:creationId xmlns:a16="http://schemas.microsoft.com/office/drawing/2014/main" id="{8162E9C2-44A0-BCBA-E21E-F1AA90A70EB7}"/>
                </a:ext>
              </a:extLst>
            </p:cNvPr>
            <p:cNvSpPr/>
            <p:nvPr/>
          </p:nvSpPr>
          <p:spPr>
            <a:xfrm>
              <a:off x="906390" y="614322"/>
              <a:ext cx="2598777" cy="1676910"/>
            </a:xfrm>
            <a:prstGeom prst="downArrow">
              <a:avLst>
                <a:gd name="adj1" fmla="val 74606"/>
                <a:gd name="adj2" fmla="val 2247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6" name="向下箭號 5">
              <a:extLst>
                <a:ext uri="{FF2B5EF4-FFF2-40B4-BE49-F238E27FC236}">
                  <a16:creationId xmlns:a16="http://schemas.microsoft.com/office/drawing/2014/main" id="{20E1A46F-7775-ED77-06E3-AFF9853101BF}"/>
                </a:ext>
              </a:extLst>
            </p:cNvPr>
            <p:cNvSpPr/>
            <p:nvPr/>
          </p:nvSpPr>
          <p:spPr>
            <a:xfrm rot="10800000">
              <a:off x="5895075" y="483311"/>
              <a:ext cx="2598777" cy="1836161"/>
            </a:xfrm>
            <a:prstGeom prst="downArrow">
              <a:avLst>
                <a:gd name="adj1" fmla="val 74606"/>
                <a:gd name="adj2" fmla="val 2247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7" name="立方體 6">
              <a:extLst>
                <a:ext uri="{FF2B5EF4-FFF2-40B4-BE49-F238E27FC236}">
                  <a16:creationId xmlns:a16="http://schemas.microsoft.com/office/drawing/2014/main" id="{2E5344B2-1D6D-09D7-961A-2BFAC69BFB99}"/>
                </a:ext>
              </a:extLst>
            </p:cNvPr>
            <p:cNvSpPr/>
            <p:nvPr/>
          </p:nvSpPr>
          <p:spPr>
            <a:xfrm>
              <a:off x="175099" y="2395017"/>
              <a:ext cx="1757548" cy="1857746"/>
            </a:xfrm>
            <a:prstGeom prst="cube">
              <a:avLst>
                <a:gd name="adj" fmla="val 14189"/>
              </a:avLst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8" name="立方體 7">
              <a:extLst>
                <a:ext uri="{FF2B5EF4-FFF2-40B4-BE49-F238E27FC236}">
                  <a16:creationId xmlns:a16="http://schemas.microsoft.com/office/drawing/2014/main" id="{4FA1D5EC-80D1-FAB3-0907-26E82A68CFD5}"/>
                </a:ext>
              </a:extLst>
            </p:cNvPr>
            <p:cNvSpPr/>
            <p:nvPr/>
          </p:nvSpPr>
          <p:spPr>
            <a:xfrm>
              <a:off x="1747619" y="2405195"/>
              <a:ext cx="1757548" cy="1857746"/>
            </a:xfrm>
            <a:prstGeom prst="cube">
              <a:avLst>
                <a:gd name="adj" fmla="val 14189"/>
              </a:avLst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9" name="立方體 8">
              <a:extLst>
                <a:ext uri="{FF2B5EF4-FFF2-40B4-BE49-F238E27FC236}">
                  <a16:creationId xmlns:a16="http://schemas.microsoft.com/office/drawing/2014/main" id="{B89FF9E1-5931-1EAC-56C8-557BAF3E4805}"/>
                </a:ext>
              </a:extLst>
            </p:cNvPr>
            <p:cNvSpPr/>
            <p:nvPr/>
          </p:nvSpPr>
          <p:spPr>
            <a:xfrm>
              <a:off x="6315692" y="2405195"/>
              <a:ext cx="1757548" cy="1857746"/>
            </a:xfrm>
            <a:prstGeom prst="cube">
              <a:avLst>
                <a:gd name="adj" fmla="val 14189"/>
              </a:avLst>
            </a:prstGeom>
            <a:solidFill>
              <a:schemeClr val="accent2">
                <a:lumMod val="7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grpSp>
          <p:nvGrpSpPr>
            <p:cNvPr id="20" name="群組 19">
              <a:extLst>
                <a:ext uri="{FF2B5EF4-FFF2-40B4-BE49-F238E27FC236}">
                  <a16:creationId xmlns:a16="http://schemas.microsoft.com/office/drawing/2014/main" id="{3EE7E118-3CD0-ECC8-1BEC-79819139DC8F}"/>
                </a:ext>
              </a:extLst>
            </p:cNvPr>
            <p:cNvGrpSpPr/>
            <p:nvPr/>
          </p:nvGrpSpPr>
          <p:grpSpPr>
            <a:xfrm>
              <a:off x="1327005" y="4285791"/>
              <a:ext cx="6298839" cy="719795"/>
              <a:chOff x="2883435" y="4121540"/>
              <a:chExt cx="3900372" cy="719795"/>
            </a:xfrm>
          </p:grpSpPr>
          <p:sp>
            <p:nvSpPr>
              <p:cNvPr id="16" name="AutoShape 5">
                <a:extLst>
                  <a:ext uri="{FF2B5EF4-FFF2-40B4-BE49-F238E27FC236}">
                    <a16:creationId xmlns:a16="http://schemas.microsoft.com/office/drawing/2014/main" id="{AB6C37B7-DC21-8D73-1BCE-9FB67CE7EF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4713" y="4182313"/>
                <a:ext cx="3688386" cy="162258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7" name="AutoShape 6">
                <a:extLst>
                  <a:ext uri="{FF2B5EF4-FFF2-40B4-BE49-F238E27FC236}">
                    <a16:creationId xmlns:a16="http://schemas.microsoft.com/office/drawing/2014/main" id="{4884D3CE-5B51-B84B-F159-E2CAC0736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999296" y="4303857"/>
                <a:ext cx="1878989" cy="537478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pPr algn="ctr"/>
                <a:r>
                  <a:rPr lang="zh-TW" altLang="en-US" sz="16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致死性</a:t>
                </a:r>
                <a:r>
                  <a:rPr lang="en-US" altLang="zh-TW" sz="16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:</a:t>
                </a:r>
                <a:br>
                  <a:rPr lang="en-US" altLang="zh-TW" sz="16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</a:br>
                <a:r>
                  <a:rPr lang="zh-TW" altLang="en-US" sz="16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方法，年齡，醫療</a:t>
                </a:r>
              </a:p>
            </p:txBody>
          </p:sp>
          <p:sp>
            <p:nvSpPr>
              <p:cNvPr id="18" name="Rectangle 7">
                <a:extLst>
                  <a:ext uri="{FF2B5EF4-FFF2-40B4-BE49-F238E27FC236}">
                    <a16:creationId xmlns:a16="http://schemas.microsoft.com/office/drawing/2014/main" id="{33849225-6512-ABE2-4A4D-8AC90E2488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3435" y="4121540"/>
                <a:ext cx="487146" cy="2433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" name="Rectangle 13">
                <a:extLst>
                  <a:ext uri="{FF2B5EF4-FFF2-40B4-BE49-F238E27FC236}">
                    <a16:creationId xmlns:a16="http://schemas.microsoft.com/office/drawing/2014/main" id="{1DC75714-7149-9D12-2573-E98EF9EBCE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6661" y="4121540"/>
                <a:ext cx="487146" cy="2433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9A86AC48-3415-D980-EACC-D0B273057E6C}"/>
                </a:ext>
              </a:extLst>
            </p:cNvPr>
            <p:cNvSpPr txBox="1"/>
            <p:nvPr/>
          </p:nvSpPr>
          <p:spPr>
            <a:xfrm>
              <a:off x="332509" y="2731325"/>
              <a:ext cx="13181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TW" altLang="en-US" b="1" dirty="0">
                  <a:solidFill>
                    <a:schemeClr val="bg1">
                      <a:lumMod val="2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個人危險因子</a:t>
              </a: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F2B57BE2-80BE-AF49-153B-9E29FC49D43D}"/>
                </a:ext>
              </a:extLst>
            </p:cNvPr>
            <p:cNvSpPr txBox="1"/>
            <p:nvPr/>
          </p:nvSpPr>
          <p:spPr>
            <a:xfrm>
              <a:off x="1905029" y="2731324"/>
              <a:ext cx="13181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TW" altLang="en-US" b="1" dirty="0">
                  <a:solidFill>
                    <a:schemeClr val="bg1">
                      <a:lumMod val="2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家庭危險因子</a:t>
              </a: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3DB58333-EBBB-B294-DD54-D267B4A26E15}"/>
                </a:ext>
              </a:extLst>
            </p:cNvPr>
            <p:cNvSpPr txBox="1"/>
            <p:nvPr/>
          </p:nvSpPr>
          <p:spPr>
            <a:xfrm>
              <a:off x="311672" y="3051391"/>
              <a:ext cx="175754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TW" altLang="en-US" dirty="0"/>
                <a:t>精神病理</a:t>
              </a:r>
              <a:endParaRPr kumimoji="1" lang="en-US" altLang="zh-TW" dirty="0"/>
            </a:p>
            <a:p>
              <a:r>
                <a:rPr kumimoji="1" lang="zh-TW" altLang="en-US" dirty="0"/>
                <a:t>自殺史</a:t>
              </a:r>
              <a:endParaRPr kumimoji="1" lang="en-US" altLang="zh-TW" dirty="0"/>
            </a:p>
            <a:p>
              <a:r>
                <a:rPr kumimoji="1" lang="zh-TW" altLang="en-US" dirty="0"/>
                <a:t>認知、人格因素</a:t>
              </a:r>
              <a:endParaRPr kumimoji="1" lang="en-US" altLang="zh-TW" dirty="0"/>
            </a:p>
            <a:p>
              <a:r>
                <a:rPr kumimoji="1" lang="zh-TW" altLang="en-US" dirty="0"/>
                <a:t>生物因子</a:t>
              </a:r>
              <a:endParaRPr kumimoji="1" lang="en-US" altLang="zh-TW" dirty="0"/>
            </a:p>
            <a:p>
              <a:r>
                <a:rPr kumimoji="1" lang="zh-TW" altLang="en-US" dirty="0"/>
                <a:t>物質濫用</a:t>
              </a:r>
              <a:endParaRPr kumimoji="1" lang="en-US" altLang="zh-TW" dirty="0"/>
            </a:p>
            <a:p>
              <a:endParaRPr kumimoji="1" lang="zh-TW" altLang="en-US" dirty="0"/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41DA6ABB-D624-932E-6394-52328E8BEB90}"/>
                </a:ext>
              </a:extLst>
            </p:cNvPr>
            <p:cNvSpPr txBox="1"/>
            <p:nvPr/>
          </p:nvSpPr>
          <p:spPr>
            <a:xfrm>
              <a:off x="1898989" y="3022489"/>
              <a:ext cx="175754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TW" altLang="en-US" dirty="0"/>
                <a:t>家族史</a:t>
              </a:r>
              <a:endParaRPr kumimoji="1" lang="en-US" altLang="zh-TW" dirty="0"/>
            </a:p>
            <a:p>
              <a:r>
                <a:rPr kumimoji="1" lang="zh-TW" altLang="en-US" dirty="0"/>
                <a:t>父母的精神疾病</a:t>
              </a:r>
              <a:endParaRPr kumimoji="1" lang="en-US" altLang="zh-TW" dirty="0"/>
            </a:p>
            <a:p>
              <a:r>
                <a:rPr kumimoji="1" lang="zh-TW" altLang="en-US" dirty="0"/>
                <a:t>父母離婚</a:t>
              </a:r>
              <a:endParaRPr kumimoji="1" lang="en-US" altLang="zh-TW" dirty="0"/>
            </a:p>
            <a:p>
              <a:r>
                <a:rPr kumimoji="1" lang="zh-TW" altLang="en-US" dirty="0"/>
                <a:t>親子關係</a:t>
              </a:r>
              <a:endParaRPr kumimoji="1" lang="en-US" altLang="zh-TW" dirty="0"/>
            </a:p>
            <a:p>
              <a:r>
                <a:rPr kumimoji="1" lang="zh-TW" altLang="en-US" dirty="0"/>
                <a:t>獨居、移民</a:t>
              </a:r>
              <a:endParaRPr kumimoji="1" lang="en-US" altLang="zh-TW" dirty="0"/>
            </a:p>
            <a:p>
              <a:endParaRPr kumimoji="1" lang="zh-TW" altLang="en-US" dirty="0"/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EC40553A-1DA5-0299-1452-0E55EB901034}"/>
                </a:ext>
              </a:extLst>
            </p:cNvPr>
            <p:cNvSpPr txBox="1"/>
            <p:nvPr/>
          </p:nvSpPr>
          <p:spPr>
            <a:xfrm>
              <a:off x="6579890" y="2714712"/>
              <a:ext cx="13181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TW" altLang="en-US" b="1" dirty="0">
                  <a:solidFill>
                    <a:schemeClr val="bg1">
                      <a:lumMod val="2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保護因子</a:t>
              </a:r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32B7EBA0-0084-AB5B-B0BA-DEAACDECF3EA}"/>
                </a:ext>
              </a:extLst>
            </p:cNvPr>
            <p:cNvSpPr txBox="1"/>
            <p:nvPr/>
          </p:nvSpPr>
          <p:spPr>
            <a:xfrm>
              <a:off x="6517607" y="3039101"/>
              <a:ext cx="175754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TW" altLang="en-US" dirty="0"/>
                <a:t>家族凝聚</a:t>
              </a:r>
              <a:endParaRPr kumimoji="1" lang="en-US" altLang="zh-TW" dirty="0"/>
            </a:p>
            <a:p>
              <a:r>
                <a:rPr kumimoji="1" lang="zh-TW" altLang="en-US" dirty="0"/>
                <a:t>宗教信仰</a:t>
              </a:r>
              <a:endParaRPr kumimoji="1" lang="en-US" altLang="zh-TW" dirty="0"/>
            </a:p>
            <a:p>
              <a:r>
                <a:rPr kumimoji="1" lang="zh-TW" altLang="en-US" dirty="0"/>
                <a:t>人格特質</a:t>
              </a:r>
              <a:endParaRPr kumimoji="1" lang="en-US" altLang="zh-TW" dirty="0"/>
            </a:p>
            <a:p>
              <a:r>
                <a:rPr kumimoji="1" lang="zh-TW" altLang="en-US" dirty="0"/>
                <a:t>壓力因應策略</a:t>
              </a:r>
              <a:endParaRPr kumimoji="1" lang="en-US" altLang="zh-TW" dirty="0"/>
            </a:p>
            <a:p>
              <a:endParaRPr kumimoji="1" lang="en-US" altLang="zh-TW" dirty="0"/>
            </a:p>
            <a:p>
              <a:endParaRPr kumimoji="1" lang="zh-TW" altLang="en-US" dirty="0"/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A7649123-AA8F-095E-809C-183DFC8F8B51}"/>
                </a:ext>
              </a:extLst>
            </p:cNvPr>
            <p:cNvSpPr txBox="1"/>
            <p:nvPr/>
          </p:nvSpPr>
          <p:spPr>
            <a:xfrm>
              <a:off x="1720359" y="736016"/>
              <a:ext cx="16774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TW" altLang="en-US" sz="1600" b="1" dirty="0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壓力事件</a:t>
              </a:r>
            </a:p>
          </p:txBody>
        </p: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A3DD39FA-72C9-BD18-558C-DD77BB4BBFC6}"/>
                </a:ext>
              </a:extLst>
            </p:cNvPr>
            <p:cNvSpPr txBox="1"/>
            <p:nvPr/>
          </p:nvSpPr>
          <p:spPr>
            <a:xfrm>
              <a:off x="1328951" y="1225240"/>
              <a:ext cx="18020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TW" altLang="en-US" dirty="0">
                  <a:solidFill>
                    <a:schemeClr val="bg1">
                      <a:lumMod val="90000"/>
                    </a:schemeClr>
                  </a:solidFill>
                </a:rPr>
                <a:t>失落、喪親、創傷、媒體傳播與模仿</a:t>
              </a:r>
            </a:p>
          </p:txBody>
        </p:sp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EB978FEE-475D-7E84-F74A-20BF3E5DFF1C}"/>
                </a:ext>
              </a:extLst>
            </p:cNvPr>
            <p:cNvSpPr txBox="1"/>
            <p:nvPr/>
          </p:nvSpPr>
          <p:spPr>
            <a:xfrm>
              <a:off x="6735158" y="777979"/>
              <a:ext cx="16774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TW" altLang="en-US" sz="1600" b="1" dirty="0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支持系統</a:t>
              </a:r>
            </a:p>
          </p:txBody>
        </p: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A26F1FF8-7515-0F49-214D-82265D16DBF9}"/>
                </a:ext>
              </a:extLst>
            </p:cNvPr>
            <p:cNvSpPr txBox="1"/>
            <p:nvPr/>
          </p:nvSpPr>
          <p:spPr>
            <a:xfrm>
              <a:off x="6315692" y="1278552"/>
              <a:ext cx="18020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TW" altLang="en-US" dirty="0">
                  <a:solidFill>
                    <a:schemeClr val="bg1">
                      <a:lumMod val="90000"/>
                    </a:schemeClr>
                  </a:solidFill>
                </a:rPr>
                <a:t>家庭親友、專業體系、民間社圖</a:t>
              </a:r>
            </a:p>
          </p:txBody>
        </p: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3BA3A676-CFB9-DA0A-0D05-0BC4F59E55A7}"/>
                </a:ext>
              </a:extLst>
            </p:cNvPr>
            <p:cNvSpPr txBox="1"/>
            <p:nvPr/>
          </p:nvSpPr>
          <p:spPr>
            <a:xfrm>
              <a:off x="4430003" y="871523"/>
              <a:ext cx="1080655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TW" altLang="en-US" sz="2400" b="1" dirty="0">
                  <a:solidFill>
                    <a:schemeClr val="tx2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自</a:t>
              </a:r>
              <a:endParaRPr kumimoji="1" lang="en-US" altLang="zh-TW" sz="2400" b="1" dirty="0">
                <a:solidFill>
                  <a:schemeClr val="tx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r>
                <a:rPr kumimoji="1" lang="zh-TW" altLang="en-US" sz="2400" b="1" dirty="0">
                  <a:solidFill>
                    <a:schemeClr val="tx2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殺</a:t>
              </a:r>
              <a:endParaRPr kumimoji="1" lang="en-US" altLang="zh-TW" sz="2400" b="1" dirty="0">
                <a:solidFill>
                  <a:schemeClr val="tx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r>
                <a:rPr kumimoji="1" lang="zh-TW" altLang="en-US" sz="2400" b="1" dirty="0">
                  <a:solidFill>
                    <a:schemeClr val="tx2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成</a:t>
              </a:r>
              <a:endParaRPr kumimoji="1" lang="en-US" altLang="zh-TW" sz="2400" b="1" dirty="0">
                <a:solidFill>
                  <a:schemeClr val="tx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r>
                <a:rPr kumimoji="1" lang="zh-TW" altLang="en-US" sz="2400" b="1" dirty="0">
                  <a:solidFill>
                    <a:schemeClr val="tx2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因</a:t>
              </a:r>
              <a:endParaRPr kumimoji="1" lang="en-US" altLang="zh-TW" sz="2400" b="1" dirty="0">
                <a:solidFill>
                  <a:schemeClr val="tx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r>
                <a:rPr kumimoji="1" lang="zh-TW" altLang="en-US" sz="2400" b="1" dirty="0">
                  <a:solidFill>
                    <a:schemeClr val="tx2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概</a:t>
              </a:r>
              <a:endParaRPr kumimoji="1" lang="en-US" altLang="zh-TW" sz="2400" b="1" dirty="0">
                <a:solidFill>
                  <a:schemeClr val="tx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r>
                <a:rPr kumimoji="1" lang="zh-TW" altLang="en-US" sz="2400" b="1" dirty="0">
                  <a:solidFill>
                    <a:schemeClr val="tx2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念</a:t>
              </a:r>
              <a:endParaRPr kumimoji="1" lang="en-US" altLang="zh-TW" sz="2400" b="1" dirty="0">
                <a:solidFill>
                  <a:schemeClr val="tx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r>
                <a:rPr kumimoji="1" lang="zh-TW" altLang="en-US" sz="2400" b="1" dirty="0">
                  <a:solidFill>
                    <a:schemeClr val="tx2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架</a:t>
              </a:r>
              <a:endParaRPr kumimoji="1" lang="en-US" altLang="zh-TW" sz="2400" b="1" dirty="0">
                <a:solidFill>
                  <a:schemeClr val="tx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r>
                <a:rPr kumimoji="1" lang="zh-TW" altLang="en-US" sz="2400" b="1" dirty="0">
                  <a:solidFill>
                    <a:schemeClr val="tx2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構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>
            <a:extLst>
              <a:ext uri="{FF2B5EF4-FFF2-40B4-BE49-F238E27FC236}">
                <a16:creationId xmlns:a16="http://schemas.microsoft.com/office/drawing/2014/main" id="{E29B694E-F534-69A9-642A-9985B07993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0574" y="900185"/>
            <a:ext cx="3789000" cy="1409700"/>
          </a:xfrm>
        </p:spPr>
        <p:txBody>
          <a:bodyPr/>
          <a:lstStyle/>
          <a:p>
            <a:r>
              <a:rPr lang="zh-TW" altLang="en-US" sz="24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自殺者心態與行為動機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F8F663C-97AE-A029-E188-D753807211CB}"/>
              </a:ext>
            </a:extLst>
          </p:cNvPr>
          <p:cNvSpPr txBox="1"/>
          <p:nvPr/>
        </p:nvSpPr>
        <p:spPr>
          <a:xfrm>
            <a:off x="1781790" y="1688770"/>
            <a:ext cx="58426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TW" alt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面臨壓力情境</a:t>
            </a:r>
            <a:endParaRPr kumimoji="1" lang="en-US" altLang="zh-TW" sz="2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TW" alt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突發事件引發憂鬱情緒</a:t>
            </a:r>
            <a:endParaRPr kumimoji="1" lang="en-US" altLang="zh-TW" sz="2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TW" alt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身處苦難中，感到無能為力</a:t>
            </a:r>
            <a:endParaRPr kumimoji="1" lang="en-US" altLang="zh-TW" sz="2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TW" alt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不知如何解決困境與不知如何求救</a:t>
            </a:r>
            <a:endParaRPr kumimoji="1" lang="en-US" altLang="zh-TW" sz="2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TW" alt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操縱他人（情緒勒索）、滿足報復心理</a:t>
            </a:r>
            <a:endParaRPr kumimoji="1" lang="en-US" altLang="zh-TW" sz="2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TW" alt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濫用藥物</a:t>
            </a:r>
            <a:endParaRPr kumimoji="1" lang="en-US" altLang="zh-TW" sz="2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TW" alt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模仿效應</a:t>
            </a:r>
            <a:endParaRPr kumimoji="1" lang="en-US" altLang="zh-TW" sz="2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TW" alt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精神疾患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60"/>
          <p:cNvSpPr txBox="1">
            <a:spLocks noGrp="1"/>
          </p:cNvSpPr>
          <p:nvPr>
            <p:ph type="title"/>
          </p:nvPr>
        </p:nvSpPr>
        <p:spPr>
          <a:xfrm>
            <a:off x="862217" y="681000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err="1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青少年自殺行為的相關因素</a:t>
            </a:r>
            <a:endParaRPr sz="2400" b="1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44F4E6AE-80B5-A027-3A9B-1FC0CDCB04CB}"/>
              </a:ext>
            </a:extLst>
          </p:cNvPr>
          <p:cNvSpPr txBox="1"/>
          <p:nvPr/>
        </p:nvSpPr>
        <p:spPr>
          <a:xfrm>
            <a:off x="862217" y="1465729"/>
            <a:ext cx="6520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1800" dirty="0">
                <a:solidFill>
                  <a:schemeClr val="accent2">
                    <a:lumMod val="50000"/>
                  </a:schemeClr>
                </a:solidFill>
              </a:rPr>
              <a:t>慢性歷程</a:t>
            </a:r>
            <a:r>
              <a:rPr kumimoji="1" lang="zh-TW" altLang="en-US" sz="1800" dirty="0"/>
              <a:t>：長期累積不良的內在成長與外在影響過程</a:t>
            </a:r>
            <a:endParaRPr kumimoji="1" lang="en-US" altLang="zh-TW" sz="1800" dirty="0"/>
          </a:p>
          <a:p>
            <a:r>
              <a:rPr kumimoji="1" lang="zh-TW" altLang="en-US" sz="1800" dirty="0">
                <a:solidFill>
                  <a:schemeClr val="accent2">
                    <a:lumMod val="50000"/>
                  </a:schemeClr>
                </a:solidFill>
              </a:rPr>
              <a:t>急性歷程</a:t>
            </a:r>
            <a:r>
              <a:rPr kumimoji="1" lang="zh-TW" altLang="en-US" sz="1800" dirty="0"/>
              <a:t>：生活上的變化，使個人感受到壓力與情緒上的波動</a:t>
            </a:r>
          </a:p>
        </p:txBody>
      </p:sp>
      <p:sp>
        <p:nvSpPr>
          <p:cNvPr id="27" name="橢圓 26">
            <a:extLst>
              <a:ext uri="{FF2B5EF4-FFF2-40B4-BE49-F238E27FC236}">
                <a16:creationId xmlns:a16="http://schemas.microsoft.com/office/drawing/2014/main" id="{96AD05A1-E613-D023-DE05-92543CA99896}"/>
              </a:ext>
            </a:extLst>
          </p:cNvPr>
          <p:cNvSpPr/>
          <p:nvPr/>
        </p:nvSpPr>
        <p:spPr>
          <a:xfrm>
            <a:off x="754966" y="3031441"/>
            <a:ext cx="1761565" cy="8875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06CAE4B3-10C0-E774-D099-89B2A3B425B0}"/>
              </a:ext>
            </a:extLst>
          </p:cNvPr>
          <p:cNvSpPr/>
          <p:nvPr/>
        </p:nvSpPr>
        <p:spPr>
          <a:xfrm>
            <a:off x="2642349" y="2677873"/>
            <a:ext cx="2469776" cy="16481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8BB9C390-9C0C-3308-7AA9-3141B192AF58}"/>
              </a:ext>
            </a:extLst>
          </p:cNvPr>
          <p:cNvSpPr/>
          <p:nvPr/>
        </p:nvSpPr>
        <p:spPr>
          <a:xfrm>
            <a:off x="5242112" y="2555813"/>
            <a:ext cx="1761565" cy="8875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18C07469-39B1-FA98-FBE2-8A71F80EF53F}"/>
              </a:ext>
            </a:extLst>
          </p:cNvPr>
          <p:cNvSpPr/>
          <p:nvPr/>
        </p:nvSpPr>
        <p:spPr>
          <a:xfrm>
            <a:off x="5418049" y="3612131"/>
            <a:ext cx="1761565" cy="8875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C8DB1A1-8DB6-64C4-D85C-533F1310A0C2}"/>
              </a:ext>
            </a:extLst>
          </p:cNvPr>
          <p:cNvSpPr/>
          <p:nvPr/>
        </p:nvSpPr>
        <p:spPr>
          <a:xfrm>
            <a:off x="7133664" y="2955692"/>
            <a:ext cx="1761565" cy="8875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25CB8D32-EB86-6280-8D6E-B35DDD37A689}"/>
              </a:ext>
            </a:extLst>
          </p:cNvPr>
          <p:cNvSpPr txBox="1"/>
          <p:nvPr/>
        </p:nvSpPr>
        <p:spPr>
          <a:xfrm>
            <a:off x="7431249" y="3212021"/>
            <a:ext cx="1413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自我中心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91E79EB1-3F43-53F8-AEC1-105B5DACA8DF}"/>
              </a:ext>
            </a:extLst>
          </p:cNvPr>
          <p:cNvSpPr txBox="1"/>
          <p:nvPr/>
        </p:nvSpPr>
        <p:spPr>
          <a:xfrm>
            <a:off x="3166218" y="3131997"/>
            <a:ext cx="1553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家庭功能</a:t>
            </a:r>
            <a:endParaRPr kumimoji="1" lang="en-US" altLang="zh-TW" sz="2000" b="1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sz="20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不佳與變化</a:t>
            </a: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ABD07236-49AE-C379-0B54-D19882680DF6}"/>
              </a:ext>
            </a:extLst>
          </p:cNvPr>
          <p:cNvSpPr txBox="1"/>
          <p:nvPr/>
        </p:nvSpPr>
        <p:spPr>
          <a:xfrm>
            <a:off x="5518330" y="2799511"/>
            <a:ext cx="1319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人際問題</a:t>
            </a: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F29312E8-58FA-9B3F-070F-B712EF165700}"/>
              </a:ext>
            </a:extLst>
          </p:cNvPr>
          <p:cNvSpPr txBox="1"/>
          <p:nvPr/>
        </p:nvSpPr>
        <p:spPr>
          <a:xfrm>
            <a:off x="5709393" y="3843198"/>
            <a:ext cx="1359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情緒困擾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A1BE2998-EC8D-F589-588D-4BB5B94557EC}"/>
              </a:ext>
            </a:extLst>
          </p:cNvPr>
          <p:cNvSpPr txBox="1"/>
          <p:nvPr/>
        </p:nvSpPr>
        <p:spPr>
          <a:xfrm>
            <a:off x="1192309" y="3285885"/>
            <a:ext cx="1183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憂鬱症</a:t>
            </a:r>
          </a:p>
        </p:txBody>
      </p:sp>
      <p:sp>
        <p:nvSpPr>
          <p:cNvPr id="37" name="橢圓 36">
            <a:extLst>
              <a:ext uri="{FF2B5EF4-FFF2-40B4-BE49-F238E27FC236}">
                <a16:creationId xmlns:a16="http://schemas.microsoft.com/office/drawing/2014/main" id="{CDAB55C0-7803-7850-DF14-147E6236F1EF}"/>
              </a:ext>
            </a:extLst>
          </p:cNvPr>
          <p:cNvSpPr/>
          <p:nvPr/>
        </p:nvSpPr>
        <p:spPr>
          <a:xfrm>
            <a:off x="1539688" y="4055884"/>
            <a:ext cx="1320623" cy="7612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D6AB0811-F637-DF32-C9B5-B964C95D38AF}"/>
              </a:ext>
            </a:extLst>
          </p:cNvPr>
          <p:cNvSpPr txBox="1"/>
          <p:nvPr/>
        </p:nvSpPr>
        <p:spPr>
          <a:xfrm>
            <a:off x="1877077" y="4242430"/>
            <a:ext cx="1183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網路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>
            <a:extLst>
              <a:ext uri="{FF2B5EF4-FFF2-40B4-BE49-F238E27FC236}">
                <a16:creationId xmlns:a16="http://schemas.microsoft.com/office/drawing/2014/main" id="{E29B694E-F534-69A9-642A-9985B07993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0573" y="900185"/>
            <a:ext cx="4583763" cy="1409700"/>
          </a:xfrm>
        </p:spPr>
        <p:txBody>
          <a:bodyPr/>
          <a:lstStyle/>
          <a:p>
            <a:r>
              <a:rPr lang="zh-TW" altLang="en-US" sz="24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青少年自殺行為的危險因子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F8F663C-97AE-A029-E188-D753807211CB}"/>
              </a:ext>
            </a:extLst>
          </p:cNvPr>
          <p:cNvSpPr txBox="1"/>
          <p:nvPr/>
        </p:nvSpPr>
        <p:spPr>
          <a:xfrm>
            <a:off x="1107463" y="1605035"/>
            <a:ext cx="76836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TW" altLang="en-US" sz="2000" b="1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一般性的危險因子</a:t>
            </a:r>
            <a:r>
              <a:rPr kumimoji="1" lang="zh-TW" altLang="en-US" sz="20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：重大失落、曾試圖自殺、藥物濫用、家庭缺乏凝聚力、家庭有精神病史、創傷事件、加入幫派等。</a:t>
            </a:r>
            <a:endParaRPr kumimoji="1" lang="en-US" altLang="zh-TW" sz="20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TW" sz="2000" b="1" dirty="0">
              <a:solidFill>
                <a:schemeClr val="accent2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TW" altLang="en-US" sz="2000" b="1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性別</a:t>
            </a:r>
            <a:r>
              <a:rPr kumimoji="1" lang="zh-TW" altLang="en-US" sz="20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：較多女性會想要自殺，但自殺而死亡者男性較多。</a:t>
            </a:r>
            <a:endParaRPr kumimoji="1" lang="en-US" altLang="zh-TW" sz="20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TW" sz="2000" b="1" dirty="0">
              <a:solidFill>
                <a:schemeClr val="accent2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TW" altLang="en-US" sz="2000" b="1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性取向</a:t>
            </a:r>
            <a:r>
              <a:rPr kumimoji="1" lang="zh-TW" altLang="en-US" sz="20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：同性戀自殺的比率約為異性戀</a:t>
            </a:r>
            <a:r>
              <a:rPr kumimoji="1" lang="en-US" altLang="zh-TW" sz="20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</a:t>
            </a:r>
            <a:r>
              <a:rPr kumimoji="1" lang="zh-TW" altLang="en-US" sz="20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倍至</a:t>
            </a:r>
            <a:r>
              <a:rPr kumimoji="1" lang="en-US" altLang="zh-TW" sz="20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6</a:t>
            </a:r>
            <a:r>
              <a:rPr kumimoji="1" lang="zh-TW" altLang="en-US" sz="20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倍。</a:t>
            </a:r>
            <a:endParaRPr kumimoji="1" lang="en-US" altLang="zh-TW" sz="20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TW" sz="2000" b="1" dirty="0">
              <a:solidFill>
                <a:schemeClr val="accent2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TW" altLang="en-US" sz="2000" b="1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資優生</a:t>
            </a:r>
            <a:r>
              <a:rPr kumimoji="1" lang="zh-TW" altLang="en-US" sz="20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r>
              <a:rPr kumimoji="1" lang="en-US" altLang="zh-TW" sz="20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14-17</a:t>
            </a:r>
            <a:r>
              <a:rPr kumimoji="1" lang="zh-TW" altLang="en-US" sz="20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歲的資賦優異生也被視為高危險群。</a:t>
            </a:r>
            <a:endParaRPr kumimoji="1" lang="zh-TW" altLang="en-US" sz="2000" b="1" dirty="0">
              <a:solidFill>
                <a:schemeClr val="accent2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539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64"/>
          <p:cNvSpPr/>
          <p:nvPr/>
        </p:nvSpPr>
        <p:spPr>
          <a:xfrm rot="10523904">
            <a:off x="2036457" y="693652"/>
            <a:ext cx="6483481" cy="4261020"/>
          </a:xfrm>
          <a:custGeom>
            <a:avLst/>
            <a:gdLst/>
            <a:ahLst/>
            <a:cxnLst/>
            <a:rect l="l" t="t" r="r" b="b"/>
            <a:pathLst>
              <a:path w="82071" h="72795" extrusionOk="0">
                <a:moveTo>
                  <a:pt x="34596" y="1"/>
                </a:moveTo>
                <a:cubicBezTo>
                  <a:pt x="10896" y="1"/>
                  <a:pt x="1" y="14348"/>
                  <a:pt x="1" y="34124"/>
                </a:cubicBezTo>
                <a:cubicBezTo>
                  <a:pt x="1" y="55217"/>
                  <a:pt x="17829" y="72795"/>
                  <a:pt x="38880" y="72795"/>
                </a:cubicBezTo>
                <a:cubicBezTo>
                  <a:pt x="59973" y="72795"/>
                  <a:pt x="82071" y="71790"/>
                  <a:pt x="82071" y="50697"/>
                </a:cubicBezTo>
                <a:cubicBezTo>
                  <a:pt x="82071" y="29646"/>
                  <a:pt x="71022" y="2526"/>
                  <a:pt x="39341" y="182"/>
                </a:cubicBezTo>
                <a:cubicBezTo>
                  <a:pt x="37706" y="61"/>
                  <a:pt x="36124" y="1"/>
                  <a:pt x="3459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64"/>
          <p:cNvSpPr/>
          <p:nvPr/>
        </p:nvSpPr>
        <p:spPr>
          <a:xfrm rot="10800000" flipH="1">
            <a:off x="1578482" y="707169"/>
            <a:ext cx="1281151" cy="753436"/>
          </a:xfrm>
          <a:custGeom>
            <a:avLst/>
            <a:gdLst/>
            <a:ahLst/>
            <a:cxnLst/>
            <a:rect l="l" t="t" r="r" b="b"/>
            <a:pathLst>
              <a:path w="34486" h="21510" extrusionOk="0">
                <a:moveTo>
                  <a:pt x="22207" y="1"/>
                </a:moveTo>
                <a:cubicBezTo>
                  <a:pt x="21729" y="1"/>
                  <a:pt x="21245" y="36"/>
                  <a:pt x="20758" y="110"/>
                </a:cubicBezTo>
                <a:cubicBezTo>
                  <a:pt x="19252" y="361"/>
                  <a:pt x="17745" y="738"/>
                  <a:pt x="16280" y="1240"/>
                </a:cubicBezTo>
                <a:cubicBezTo>
                  <a:pt x="10881" y="1491"/>
                  <a:pt x="4018" y="2872"/>
                  <a:pt x="2176" y="7895"/>
                </a:cubicBezTo>
                <a:cubicBezTo>
                  <a:pt x="0" y="13838"/>
                  <a:pt x="4897" y="18943"/>
                  <a:pt x="10212" y="20617"/>
                </a:cubicBezTo>
                <a:cubicBezTo>
                  <a:pt x="12124" y="21221"/>
                  <a:pt x="14131" y="21509"/>
                  <a:pt x="16146" y="21509"/>
                </a:cubicBezTo>
                <a:cubicBezTo>
                  <a:pt x="20700" y="21509"/>
                  <a:pt x="25292" y="20035"/>
                  <a:pt x="28919" y="17395"/>
                </a:cubicBezTo>
                <a:cubicBezTo>
                  <a:pt x="31305" y="15679"/>
                  <a:pt x="33732" y="13293"/>
                  <a:pt x="34151" y="10238"/>
                </a:cubicBezTo>
                <a:cubicBezTo>
                  <a:pt x="34485" y="7267"/>
                  <a:pt x="32644" y="4923"/>
                  <a:pt x="30426" y="3207"/>
                </a:cubicBezTo>
                <a:cubicBezTo>
                  <a:pt x="28042" y="1401"/>
                  <a:pt x="25222" y="1"/>
                  <a:pt x="22207" y="1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64"/>
          <p:cNvSpPr/>
          <p:nvPr/>
        </p:nvSpPr>
        <p:spPr>
          <a:xfrm>
            <a:off x="-10185033" y="579304"/>
            <a:ext cx="1601628" cy="1488652"/>
          </a:xfrm>
          <a:custGeom>
            <a:avLst/>
            <a:gdLst/>
            <a:ahLst/>
            <a:cxnLst/>
            <a:rect l="l" t="t" r="r" b="b"/>
            <a:pathLst>
              <a:path w="51603" h="47963" fill="none" extrusionOk="0">
                <a:moveTo>
                  <a:pt x="0" y="47963"/>
                </a:moveTo>
                <a:cubicBezTo>
                  <a:pt x="0" y="47963"/>
                  <a:pt x="9333" y="32771"/>
                  <a:pt x="18080" y="32143"/>
                </a:cubicBezTo>
                <a:cubicBezTo>
                  <a:pt x="26827" y="31557"/>
                  <a:pt x="18164" y="19755"/>
                  <a:pt x="29212" y="11175"/>
                </a:cubicBezTo>
                <a:cubicBezTo>
                  <a:pt x="35867" y="6027"/>
                  <a:pt x="43484" y="2219"/>
                  <a:pt x="51603" y="1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64"/>
          <p:cNvSpPr/>
          <p:nvPr/>
        </p:nvSpPr>
        <p:spPr>
          <a:xfrm>
            <a:off x="-9256181" y="228225"/>
            <a:ext cx="787204" cy="753435"/>
          </a:xfrm>
          <a:custGeom>
            <a:avLst/>
            <a:gdLst/>
            <a:ahLst/>
            <a:cxnLst/>
            <a:rect l="l" t="t" r="r" b="b"/>
            <a:pathLst>
              <a:path w="25363" h="24275" fill="none" extrusionOk="0">
                <a:moveTo>
                  <a:pt x="25362" y="20968"/>
                </a:moveTo>
                <a:cubicBezTo>
                  <a:pt x="25362" y="20968"/>
                  <a:pt x="25320" y="18122"/>
                  <a:pt x="20466" y="20214"/>
                </a:cubicBezTo>
                <a:cubicBezTo>
                  <a:pt x="14648" y="22684"/>
                  <a:pt x="7659" y="24274"/>
                  <a:pt x="11091" y="17076"/>
                </a:cubicBezTo>
                <a:cubicBezTo>
                  <a:pt x="14565" y="9877"/>
                  <a:pt x="19963" y="0"/>
                  <a:pt x="0" y="1117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3" name="Google Shape;673;p64"/>
          <p:cNvGrpSpPr/>
          <p:nvPr/>
        </p:nvGrpSpPr>
        <p:grpSpPr>
          <a:xfrm>
            <a:off x="360098" y="2571750"/>
            <a:ext cx="1289320" cy="2386852"/>
            <a:chOff x="714292" y="1943101"/>
            <a:chExt cx="1887983" cy="3366080"/>
          </a:xfrm>
        </p:grpSpPr>
        <p:grpSp>
          <p:nvGrpSpPr>
            <p:cNvPr id="674" name="Google Shape;674;p64"/>
            <p:cNvGrpSpPr/>
            <p:nvPr/>
          </p:nvGrpSpPr>
          <p:grpSpPr>
            <a:xfrm>
              <a:off x="714292" y="3782391"/>
              <a:ext cx="1697617" cy="1209066"/>
              <a:chOff x="714292" y="3782391"/>
              <a:chExt cx="1697617" cy="1209066"/>
            </a:xfrm>
          </p:grpSpPr>
          <p:sp>
            <p:nvSpPr>
              <p:cNvPr id="675" name="Google Shape;675;p64"/>
              <p:cNvSpPr/>
              <p:nvPr/>
            </p:nvSpPr>
            <p:spPr>
              <a:xfrm flipH="1">
                <a:off x="714292" y="3782391"/>
                <a:ext cx="1697617" cy="426698"/>
              </a:xfrm>
              <a:custGeom>
                <a:avLst/>
                <a:gdLst/>
                <a:ahLst/>
                <a:cxnLst/>
                <a:rect l="l" t="t" r="r" b="b"/>
                <a:pathLst>
                  <a:path w="52910" h="13299" extrusionOk="0">
                    <a:moveTo>
                      <a:pt x="43031" y="1552"/>
                    </a:moveTo>
                    <a:cubicBezTo>
                      <a:pt x="43094" y="1552"/>
                      <a:pt x="43522" y="1624"/>
                      <a:pt x="43603" y="1624"/>
                    </a:cubicBezTo>
                    <a:cubicBezTo>
                      <a:pt x="44059" y="1741"/>
                      <a:pt x="44169" y="1777"/>
                      <a:pt x="44129" y="1777"/>
                    </a:cubicBezTo>
                    <a:cubicBezTo>
                      <a:pt x="44067" y="1777"/>
                      <a:pt x="43643" y="1690"/>
                      <a:pt x="43603" y="1690"/>
                    </a:cubicBezTo>
                    <a:cubicBezTo>
                      <a:pt x="43109" y="1584"/>
                      <a:pt x="42989" y="1552"/>
                      <a:pt x="43031" y="1552"/>
                    </a:cubicBezTo>
                    <a:close/>
                    <a:moveTo>
                      <a:pt x="33" y="8087"/>
                    </a:moveTo>
                    <a:cubicBezTo>
                      <a:pt x="20" y="8485"/>
                      <a:pt x="121" y="8855"/>
                      <a:pt x="338" y="9196"/>
                    </a:cubicBezTo>
                    <a:cubicBezTo>
                      <a:pt x="365" y="9241"/>
                      <a:pt x="385" y="9269"/>
                      <a:pt x="397" y="9282"/>
                    </a:cubicBezTo>
                    <a:lnTo>
                      <a:pt x="397" y="9282"/>
                    </a:lnTo>
                    <a:cubicBezTo>
                      <a:pt x="288" y="9095"/>
                      <a:pt x="201" y="8897"/>
                      <a:pt x="138" y="8695"/>
                    </a:cubicBezTo>
                    <a:cubicBezTo>
                      <a:pt x="81" y="8497"/>
                      <a:pt x="46" y="8292"/>
                      <a:pt x="33" y="8087"/>
                    </a:cubicBezTo>
                    <a:close/>
                    <a:moveTo>
                      <a:pt x="51208" y="9696"/>
                    </a:moveTo>
                    <a:cubicBezTo>
                      <a:pt x="51008" y="9863"/>
                      <a:pt x="50774" y="9996"/>
                      <a:pt x="50541" y="10130"/>
                    </a:cubicBezTo>
                    <a:cubicBezTo>
                      <a:pt x="49974" y="10430"/>
                      <a:pt x="49340" y="10663"/>
                      <a:pt x="48706" y="10830"/>
                    </a:cubicBezTo>
                    <a:cubicBezTo>
                      <a:pt x="49073" y="10697"/>
                      <a:pt x="49407" y="10563"/>
                      <a:pt x="49740" y="10397"/>
                    </a:cubicBezTo>
                    <a:cubicBezTo>
                      <a:pt x="49907" y="10330"/>
                      <a:pt x="50074" y="10263"/>
                      <a:pt x="50307" y="10163"/>
                    </a:cubicBezTo>
                    <a:cubicBezTo>
                      <a:pt x="50541" y="10030"/>
                      <a:pt x="50841" y="9930"/>
                      <a:pt x="51208" y="9696"/>
                    </a:cubicBezTo>
                    <a:close/>
                    <a:moveTo>
                      <a:pt x="49440" y="10797"/>
                    </a:moveTo>
                    <a:cubicBezTo>
                      <a:pt x="48800" y="11021"/>
                      <a:pt x="48160" y="11183"/>
                      <a:pt x="47491" y="11285"/>
                    </a:cubicBezTo>
                    <a:lnTo>
                      <a:pt x="47491" y="11285"/>
                    </a:lnTo>
                    <a:cubicBezTo>
                      <a:pt x="47700" y="11235"/>
                      <a:pt x="47908" y="11183"/>
                      <a:pt x="48106" y="11130"/>
                    </a:cubicBezTo>
                    <a:cubicBezTo>
                      <a:pt x="48773" y="10964"/>
                      <a:pt x="49307" y="10797"/>
                      <a:pt x="49440" y="10797"/>
                    </a:cubicBezTo>
                    <a:close/>
                    <a:moveTo>
                      <a:pt x="46840" y="11432"/>
                    </a:moveTo>
                    <a:cubicBezTo>
                      <a:pt x="45869" y="11659"/>
                      <a:pt x="45422" y="11736"/>
                      <a:pt x="45337" y="11764"/>
                    </a:cubicBezTo>
                    <a:cubicBezTo>
                      <a:pt x="45237" y="11764"/>
                      <a:pt x="45604" y="11698"/>
                      <a:pt x="46171" y="11564"/>
                    </a:cubicBezTo>
                    <a:cubicBezTo>
                      <a:pt x="46376" y="11528"/>
                      <a:pt x="46604" y="11483"/>
                      <a:pt x="46840" y="11432"/>
                    </a:cubicBezTo>
                    <a:close/>
                    <a:moveTo>
                      <a:pt x="27358" y="1090"/>
                    </a:moveTo>
                    <a:cubicBezTo>
                      <a:pt x="28358" y="1157"/>
                      <a:pt x="30126" y="1190"/>
                      <a:pt x="31928" y="1257"/>
                    </a:cubicBezTo>
                    <a:cubicBezTo>
                      <a:pt x="33762" y="1323"/>
                      <a:pt x="35597" y="1490"/>
                      <a:pt x="36764" y="1657"/>
                    </a:cubicBezTo>
                    <a:cubicBezTo>
                      <a:pt x="37385" y="1720"/>
                      <a:pt x="37592" y="1736"/>
                      <a:pt x="37661" y="1736"/>
                    </a:cubicBezTo>
                    <a:cubicBezTo>
                      <a:pt x="37725" y="1736"/>
                      <a:pt x="37671" y="1723"/>
                      <a:pt x="37718" y="1723"/>
                    </a:cubicBezTo>
                    <a:cubicBezTo>
                      <a:pt x="37753" y="1723"/>
                      <a:pt x="37848" y="1730"/>
                      <a:pt x="38099" y="1757"/>
                    </a:cubicBezTo>
                    <a:cubicBezTo>
                      <a:pt x="38666" y="1857"/>
                      <a:pt x="39099" y="1957"/>
                      <a:pt x="40767" y="2224"/>
                    </a:cubicBezTo>
                    <a:cubicBezTo>
                      <a:pt x="42045" y="2349"/>
                      <a:pt x="42741" y="2561"/>
                      <a:pt x="43316" y="2561"/>
                    </a:cubicBezTo>
                    <a:cubicBezTo>
                      <a:pt x="43357" y="2561"/>
                      <a:pt x="43396" y="2560"/>
                      <a:pt x="43436" y="2558"/>
                    </a:cubicBezTo>
                    <a:cubicBezTo>
                      <a:pt x="43898" y="2687"/>
                      <a:pt x="43976" y="2722"/>
                      <a:pt x="43918" y="2722"/>
                    </a:cubicBezTo>
                    <a:cubicBezTo>
                      <a:pt x="43847" y="2722"/>
                      <a:pt x="43574" y="2669"/>
                      <a:pt x="43553" y="2669"/>
                    </a:cubicBezTo>
                    <a:cubicBezTo>
                      <a:pt x="43537" y="2669"/>
                      <a:pt x="43653" y="2697"/>
                      <a:pt x="44070" y="2791"/>
                    </a:cubicBezTo>
                    <a:cubicBezTo>
                      <a:pt x="44737" y="2925"/>
                      <a:pt x="45370" y="3125"/>
                      <a:pt x="46004" y="3358"/>
                    </a:cubicBezTo>
                    <a:cubicBezTo>
                      <a:pt x="46689" y="3534"/>
                      <a:pt x="46966" y="3602"/>
                      <a:pt x="46989" y="3602"/>
                    </a:cubicBezTo>
                    <a:cubicBezTo>
                      <a:pt x="47048" y="3602"/>
                      <a:pt x="45387" y="3141"/>
                      <a:pt x="44737" y="2925"/>
                    </a:cubicBezTo>
                    <a:lnTo>
                      <a:pt x="44737" y="2925"/>
                    </a:lnTo>
                    <a:cubicBezTo>
                      <a:pt x="45737" y="3191"/>
                      <a:pt x="46438" y="3392"/>
                      <a:pt x="47138" y="3592"/>
                    </a:cubicBezTo>
                    <a:cubicBezTo>
                      <a:pt x="47839" y="3825"/>
                      <a:pt x="48506" y="4092"/>
                      <a:pt x="49140" y="4426"/>
                    </a:cubicBezTo>
                    <a:cubicBezTo>
                      <a:pt x="49093" y="4388"/>
                      <a:pt x="49083" y="4372"/>
                      <a:pt x="49100" y="4372"/>
                    </a:cubicBezTo>
                    <a:cubicBezTo>
                      <a:pt x="49143" y="4372"/>
                      <a:pt x="49366" y="4482"/>
                      <a:pt x="49607" y="4626"/>
                    </a:cubicBezTo>
                    <a:cubicBezTo>
                      <a:pt x="49840" y="4759"/>
                      <a:pt x="50107" y="4893"/>
                      <a:pt x="50341" y="5026"/>
                    </a:cubicBezTo>
                    <a:cubicBezTo>
                      <a:pt x="49740" y="4659"/>
                      <a:pt x="50341" y="4893"/>
                      <a:pt x="49240" y="4292"/>
                    </a:cubicBezTo>
                    <a:lnTo>
                      <a:pt x="49240" y="4292"/>
                    </a:lnTo>
                    <a:cubicBezTo>
                      <a:pt x="49807" y="4492"/>
                      <a:pt x="50341" y="4793"/>
                      <a:pt x="50808" y="5160"/>
                    </a:cubicBezTo>
                    <a:cubicBezTo>
                      <a:pt x="51041" y="5326"/>
                      <a:pt x="51108" y="5393"/>
                      <a:pt x="51475" y="5693"/>
                    </a:cubicBezTo>
                    <a:cubicBezTo>
                      <a:pt x="51528" y="5747"/>
                      <a:pt x="51550" y="5757"/>
                      <a:pt x="51565" y="5757"/>
                    </a:cubicBezTo>
                    <a:cubicBezTo>
                      <a:pt x="51574" y="5757"/>
                      <a:pt x="51582" y="5753"/>
                      <a:pt x="51593" y="5753"/>
                    </a:cubicBezTo>
                    <a:cubicBezTo>
                      <a:pt x="51608" y="5753"/>
                      <a:pt x="51631" y="5760"/>
                      <a:pt x="51675" y="5793"/>
                    </a:cubicBezTo>
                    <a:cubicBezTo>
                      <a:pt x="51808" y="5893"/>
                      <a:pt x="51942" y="5993"/>
                      <a:pt x="52042" y="6127"/>
                    </a:cubicBezTo>
                    <a:cubicBezTo>
                      <a:pt x="52309" y="6427"/>
                      <a:pt x="52509" y="6827"/>
                      <a:pt x="52576" y="7228"/>
                    </a:cubicBezTo>
                    <a:cubicBezTo>
                      <a:pt x="52645" y="7413"/>
                      <a:pt x="52698" y="7549"/>
                      <a:pt x="52736" y="7549"/>
                    </a:cubicBezTo>
                    <a:cubicBezTo>
                      <a:pt x="52738" y="7549"/>
                      <a:pt x="52740" y="7549"/>
                      <a:pt x="52742" y="7548"/>
                    </a:cubicBezTo>
                    <a:lnTo>
                      <a:pt x="52742" y="7548"/>
                    </a:lnTo>
                    <a:cubicBezTo>
                      <a:pt x="52737" y="7876"/>
                      <a:pt x="52605" y="8234"/>
                      <a:pt x="52409" y="8529"/>
                    </a:cubicBezTo>
                    <a:cubicBezTo>
                      <a:pt x="52309" y="8629"/>
                      <a:pt x="52242" y="8762"/>
                      <a:pt x="52142" y="8862"/>
                    </a:cubicBezTo>
                    <a:cubicBezTo>
                      <a:pt x="52042" y="8929"/>
                      <a:pt x="51942" y="9029"/>
                      <a:pt x="51842" y="9096"/>
                    </a:cubicBezTo>
                    <a:cubicBezTo>
                      <a:pt x="51575" y="9329"/>
                      <a:pt x="51241" y="9496"/>
                      <a:pt x="50908" y="9663"/>
                    </a:cubicBezTo>
                    <a:cubicBezTo>
                      <a:pt x="50374" y="9863"/>
                      <a:pt x="49840" y="10030"/>
                      <a:pt x="49273" y="10196"/>
                    </a:cubicBezTo>
                    <a:cubicBezTo>
                      <a:pt x="49807" y="10030"/>
                      <a:pt x="50341" y="9796"/>
                      <a:pt x="50808" y="9496"/>
                    </a:cubicBezTo>
                    <a:cubicBezTo>
                      <a:pt x="50876" y="9450"/>
                      <a:pt x="50906" y="9428"/>
                      <a:pt x="50899" y="9428"/>
                    </a:cubicBezTo>
                    <a:cubicBezTo>
                      <a:pt x="50885" y="9428"/>
                      <a:pt x="50737" y="9509"/>
                      <a:pt x="50474" y="9663"/>
                    </a:cubicBezTo>
                    <a:cubicBezTo>
                      <a:pt x="49974" y="9930"/>
                      <a:pt x="49440" y="10130"/>
                      <a:pt x="48873" y="10297"/>
                    </a:cubicBezTo>
                    <a:cubicBezTo>
                      <a:pt x="48506" y="10397"/>
                      <a:pt x="48273" y="10463"/>
                      <a:pt x="47972" y="10563"/>
                    </a:cubicBezTo>
                    <a:cubicBezTo>
                      <a:pt x="48689" y="10378"/>
                      <a:pt x="49026" y="10276"/>
                      <a:pt x="49083" y="10276"/>
                    </a:cubicBezTo>
                    <a:cubicBezTo>
                      <a:pt x="49097" y="10276"/>
                      <a:pt x="49094" y="10283"/>
                      <a:pt x="49073" y="10297"/>
                    </a:cubicBezTo>
                    <a:cubicBezTo>
                      <a:pt x="48740" y="10463"/>
                      <a:pt x="48373" y="10563"/>
                      <a:pt x="48006" y="10663"/>
                    </a:cubicBezTo>
                    <a:cubicBezTo>
                      <a:pt x="48136" y="10609"/>
                      <a:pt x="48167" y="10587"/>
                      <a:pt x="48126" y="10587"/>
                    </a:cubicBezTo>
                    <a:cubicBezTo>
                      <a:pt x="48042" y="10587"/>
                      <a:pt x="47645" y="10684"/>
                      <a:pt x="47172" y="10797"/>
                    </a:cubicBezTo>
                    <a:cubicBezTo>
                      <a:pt x="46605" y="10964"/>
                      <a:pt x="45971" y="11064"/>
                      <a:pt x="45370" y="11164"/>
                    </a:cubicBezTo>
                    <a:cubicBezTo>
                      <a:pt x="46376" y="10992"/>
                      <a:pt x="47489" y="10694"/>
                      <a:pt x="47359" y="10694"/>
                    </a:cubicBezTo>
                    <a:cubicBezTo>
                      <a:pt x="47313" y="10694"/>
                      <a:pt x="47104" y="10733"/>
                      <a:pt x="46671" y="10830"/>
                    </a:cubicBezTo>
                    <a:cubicBezTo>
                      <a:pt x="46038" y="10997"/>
                      <a:pt x="45370" y="11130"/>
                      <a:pt x="44703" y="11197"/>
                    </a:cubicBezTo>
                    <a:cubicBezTo>
                      <a:pt x="45111" y="11146"/>
                      <a:pt x="46063" y="10920"/>
                      <a:pt x="45896" y="10920"/>
                    </a:cubicBezTo>
                    <a:cubicBezTo>
                      <a:pt x="45845" y="10920"/>
                      <a:pt x="45686" y="10942"/>
                      <a:pt x="45370" y="10997"/>
                    </a:cubicBezTo>
                    <a:cubicBezTo>
                      <a:pt x="45246" y="11025"/>
                      <a:pt x="45147" y="11047"/>
                      <a:pt x="45070" y="11065"/>
                    </a:cubicBezTo>
                    <a:lnTo>
                      <a:pt x="45070" y="11065"/>
                    </a:lnTo>
                    <a:cubicBezTo>
                      <a:pt x="45233" y="11024"/>
                      <a:pt x="45405" y="10976"/>
                      <a:pt x="45317" y="10976"/>
                    </a:cubicBezTo>
                    <a:cubicBezTo>
                      <a:pt x="45256" y="10976"/>
                      <a:pt x="45070" y="10999"/>
                      <a:pt x="44670" y="11064"/>
                    </a:cubicBezTo>
                    <a:cubicBezTo>
                      <a:pt x="44370" y="11164"/>
                      <a:pt x="43969" y="11231"/>
                      <a:pt x="43369" y="11331"/>
                    </a:cubicBezTo>
                    <a:cubicBezTo>
                      <a:pt x="43302" y="11331"/>
                      <a:pt x="43369" y="11301"/>
                      <a:pt x="43194" y="11301"/>
                    </a:cubicBezTo>
                    <a:cubicBezTo>
                      <a:pt x="43106" y="11301"/>
                      <a:pt x="42958" y="11308"/>
                      <a:pt x="42702" y="11331"/>
                    </a:cubicBezTo>
                    <a:cubicBezTo>
                      <a:pt x="42035" y="11464"/>
                      <a:pt x="41368" y="11564"/>
                      <a:pt x="40667" y="11631"/>
                    </a:cubicBezTo>
                    <a:cubicBezTo>
                      <a:pt x="40687" y="11611"/>
                      <a:pt x="40615" y="11603"/>
                      <a:pt x="40475" y="11603"/>
                    </a:cubicBezTo>
                    <a:cubicBezTo>
                      <a:pt x="40139" y="11603"/>
                      <a:pt x="39411" y="11650"/>
                      <a:pt x="38632" y="11698"/>
                    </a:cubicBezTo>
                    <a:cubicBezTo>
                      <a:pt x="37532" y="11798"/>
                      <a:pt x="36331" y="11864"/>
                      <a:pt x="35964" y="11898"/>
                    </a:cubicBezTo>
                    <a:lnTo>
                      <a:pt x="35497" y="11898"/>
                    </a:lnTo>
                    <a:cubicBezTo>
                      <a:pt x="35397" y="11898"/>
                      <a:pt x="35130" y="11931"/>
                      <a:pt x="34596" y="11931"/>
                    </a:cubicBezTo>
                    <a:cubicBezTo>
                      <a:pt x="33095" y="12031"/>
                      <a:pt x="28759" y="12064"/>
                      <a:pt x="26490" y="12165"/>
                    </a:cubicBezTo>
                    <a:lnTo>
                      <a:pt x="26490" y="12064"/>
                    </a:lnTo>
                    <a:cubicBezTo>
                      <a:pt x="25092" y="12085"/>
                      <a:pt x="24986" y="12117"/>
                      <a:pt x="24760" y="12117"/>
                    </a:cubicBezTo>
                    <a:cubicBezTo>
                      <a:pt x="24614" y="12117"/>
                      <a:pt x="24417" y="12104"/>
                      <a:pt x="23788" y="12064"/>
                    </a:cubicBezTo>
                    <a:lnTo>
                      <a:pt x="23788" y="12064"/>
                    </a:lnTo>
                    <a:cubicBezTo>
                      <a:pt x="24015" y="12099"/>
                      <a:pt x="23850" y="12111"/>
                      <a:pt x="23468" y="12111"/>
                    </a:cubicBezTo>
                    <a:cubicBezTo>
                      <a:pt x="22610" y="12111"/>
                      <a:pt x="20662" y="12050"/>
                      <a:pt x="19630" y="12050"/>
                    </a:cubicBezTo>
                    <a:cubicBezTo>
                      <a:pt x="19366" y="12050"/>
                      <a:pt x="19162" y="12054"/>
                      <a:pt x="19052" y="12064"/>
                    </a:cubicBezTo>
                    <a:cubicBezTo>
                      <a:pt x="20219" y="12098"/>
                      <a:pt x="20786" y="12131"/>
                      <a:pt x="21086" y="12165"/>
                    </a:cubicBezTo>
                    <a:cubicBezTo>
                      <a:pt x="19852" y="12131"/>
                      <a:pt x="18351" y="12064"/>
                      <a:pt x="17717" y="11998"/>
                    </a:cubicBezTo>
                    <a:lnTo>
                      <a:pt x="17717" y="11998"/>
                    </a:lnTo>
                    <a:cubicBezTo>
                      <a:pt x="17738" y="12018"/>
                      <a:pt x="17652" y="12026"/>
                      <a:pt x="17493" y="12026"/>
                    </a:cubicBezTo>
                    <a:cubicBezTo>
                      <a:pt x="16935" y="12026"/>
                      <a:pt x="15475" y="11927"/>
                      <a:pt x="14609" y="11927"/>
                    </a:cubicBezTo>
                    <a:cubicBezTo>
                      <a:pt x="14514" y="11927"/>
                      <a:pt x="14427" y="11928"/>
                      <a:pt x="14348" y="11931"/>
                    </a:cubicBezTo>
                    <a:lnTo>
                      <a:pt x="13981" y="11864"/>
                    </a:lnTo>
                    <a:cubicBezTo>
                      <a:pt x="13915" y="11864"/>
                      <a:pt x="13681" y="11831"/>
                      <a:pt x="12981" y="11764"/>
                    </a:cubicBezTo>
                    <a:cubicBezTo>
                      <a:pt x="11880" y="11731"/>
                      <a:pt x="10779" y="11631"/>
                      <a:pt x="9645" y="11464"/>
                    </a:cubicBezTo>
                    <a:cubicBezTo>
                      <a:pt x="9440" y="11464"/>
                      <a:pt x="10142" y="11563"/>
                      <a:pt x="10022" y="11563"/>
                    </a:cubicBezTo>
                    <a:cubicBezTo>
                      <a:pt x="9986" y="11563"/>
                      <a:pt x="9876" y="11554"/>
                      <a:pt x="9645" y="11531"/>
                    </a:cubicBezTo>
                    <a:cubicBezTo>
                      <a:pt x="9545" y="11497"/>
                      <a:pt x="8477" y="11364"/>
                      <a:pt x="7777" y="11231"/>
                    </a:cubicBezTo>
                    <a:cubicBezTo>
                      <a:pt x="7323" y="11148"/>
                      <a:pt x="6985" y="11091"/>
                      <a:pt x="7044" y="11091"/>
                    </a:cubicBezTo>
                    <a:cubicBezTo>
                      <a:pt x="7080" y="11091"/>
                      <a:pt x="7269" y="11113"/>
                      <a:pt x="7677" y="11164"/>
                    </a:cubicBezTo>
                    <a:cubicBezTo>
                      <a:pt x="6576" y="10997"/>
                      <a:pt x="5509" y="10764"/>
                      <a:pt x="4441" y="10463"/>
                    </a:cubicBezTo>
                    <a:cubicBezTo>
                      <a:pt x="4008" y="10397"/>
                      <a:pt x="3607" y="10230"/>
                      <a:pt x="3207" y="9996"/>
                    </a:cubicBezTo>
                    <a:cubicBezTo>
                      <a:pt x="2807" y="9863"/>
                      <a:pt x="2406" y="9663"/>
                      <a:pt x="2073" y="9429"/>
                    </a:cubicBezTo>
                    <a:cubicBezTo>
                      <a:pt x="1739" y="9229"/>
                      <a:pt x="1506" y="8929"/>
                      <a:pt x="1306" y="8595"/>
                    </a:cubicBezTo>
                    <a:lnTo>
                      <a:pt x="1239" y="8429"/>
                    </a:lnTo>
                    <a:cubicBezTo>
                      <a:pt x="1239" y="8362"/>
                      <a:pt x="1206" y="8295"/>
                      <a:pt x="1206" y="8228"/>
                    </a:cubicBezTo>
                    <a:cubicBezTo>
                      <a:pt x="1172" y="8028"/>
                      <a:pt x="1172" y="7828"/>
                      <a:pt x="1206" y="7661"/>
                    </a:cubicBezTo>
                    <a:cubicBezTo>
                      <a:pt x="1239" y="7394"/>
                      <a:pt x="1339" y="7128"/>
                      <a:pt x="1506" y="6927"/>
                    </a:cubicBezTo>
                    <a:cubicBezTo>
                      <a:pt x="1773" y="6527"/>
                      <a:pt x="2140" y="6160"/>
                      <a:pt x="2540" y="5893"/>
                    </a:cubicBezTo>
                    <a:cubicBezTo>
                      <a:pt x="3841" y="4993"/>
                      <a:pt x="5242" y="4292"/>
                      <a:pt x="6743" y="3825"/>
                    </a:cubicBezTo>
                    <a:cubicBezTo>
                      <a:pt x="7010" y="3792"/>
                      <a:pt x="7243" y="3725"/>
                      <a:pt x="7477" y="3658"/>
                    </a:cubicBezTo>
                    <a:cubicBezTo>
                      <a:pt x="7944" y="3525"/>
                      <a:pt x="8444" y="3392"/>
                      <a:pt x="8678" y="3358"/>
                    </a:cubicBezTo>
                    <a:cubicBezTo>
                      <a:pt x="8711" y="3258"/>
                      <a:pt x="10179" y="2925"/>
                      <a:pt x="11279" y="2691"/>
                    </a:cubicBezTo>
                    <a:cubicBezTo>
                      <a:pt x="12213" y="2491"/>
                      <a:pt x="11380" y="2558"/>
                      <a:pt x="12580" y="2324"/>
                    </a:cubicBezTo>
                    <a:cubicBezTo>
                      <a:pt x="12609" y="2331"/>
                      <a:pt x="12649" y="2335"/>
                      <a:pt x="12699" y="2335"/>
                    </a:cubicBezTo>
                    <a:cubicBezTo>
                      <a:pt x="13125" y="2335"/>
                      <a:pt x="14301" y="2099"/>
                      <a:pt x="15583" y="1891"/>
                    </a:cubicBezTo>
                    <a:cubicBezTo>
                      <a:pt x="16817" y="1690"/>
                      <a:pt x="18051" y="1557"/>
                      <a:pt x="19285" y="1524"/>
                    </a:cubicBezTo>
                    <a:cubicBezTo>
                      <a:pt x="19952" y="1424"/>
                      <a:pt x="20619" y="1357"/>
                      <a:pt x="21287" y="1357"/>
                    </a:cubicBezTo>
                    <a:cubicBezTo>
                      <a:pt x="21387" y="1323"/>
                      <a:pt x="21187" y="1290"/>
                      <a:pt x="21954" y="1223"/>
                    </a:cubicBezTo>
                    <a:cubicBezTo>
                      <a:pt x="22195" y="1232"/>
                      <a:pt x="22436" y="1236"/>
                      <a:pt x="22678" y="1236"/>
                    </a:cubicBezTo>
                    <a:cubicBezTo>
                      <a:pt x="23337" y="1236"/>
                      <a:pt x="23996" y="1205"/>
                      <a:pt x="24656" y="1157"/>
                    </a:cubicBezTo>
                    <a:cubicBezTo>
                      <a:pt x="24985" y="1169"/>
                      <a:pt x="25315" y="1177"/>
                      <a:pt x="25645" y="1177"/>
                    </a:cubicBezTo>
                    <a:cubicBezTo>
                      <a:pt x="26216" y="1177"/>
                      <a:pt x="26787" y="1153"/>
                      <a:pt x="27358" y="1090"/>
                    </a:cubicBezTo>
                    <a:close/>
                    <a:moveTo>
                      <a:pt x="28560" y="1"/>
                    </a:moveTo>
                    <a:cubicBezTo>
                      <a:pt x="27402" y="1"/>
                      <a:pt x="26084" y="17"/>
                      <a:pt x="24756" y="56"/>
                    </a:cubicBezTo>
                    <a:cubicBezTo>
                      <a:pt x="22487" y="123"/>
                      <a:pt x="20186" y="289"/>
                      <a:pt x="18451" y="423"/>
                    </a:cubicBezTo>
                    <a:cubicBezTo>
                      <a:pt x="17882" y="500"/>
                      <a:pt x="17885" y="518"/>
                      <a:pt x="18012" y="518"/>
                    </a:cubicBezTo>
                    <a:cubicBezTo>
                      <a:pt x="18115" y="518"/>
                      <a:pt x="18301" y="506"/>
                      <a:pt x="18328" y="506"/>
                    </a:cubicBezTo>
                    <a:cubicBezTo>
                      <a:pt x="18354" y="506"/>
                      <a:pt x="18240" y="517"/>
                      <a:pt x="17784" y="556"/>
                    </a:cubicBezTo>
                    <a:cubicBezTo>
                      <a:pt x="17350" y="590"/>
                      <a:pt x="16883" y="623"/>
                      <a:pt x="16450" y="723"/>
                    </a:cubicBezTo>
                    <a:cubicBezTo>
                      <a:pt x="15749" y="723"/>
                      <a:pt x="15082" y="790"/>
                      <a:pt x="14382" y="890"/>
                    </a:cubicBezTo>
                    <a:cubicBezTo>
                      <a:pt x="13214" y="1123"/>
                      <a:pt x="12013" y="1390"/>
                      <a:pt x="11046" y="1657"/>
                    </a:cubicBezTo>
                    <a:cubicBezTo>
                      <a:pt x="11076" y="1637"/>
                      <a:pt x="11076" y="1627"/>
                      <a:pt x="11047" y="1627"/>
                    </a:cubicBezTo>
                    <a:cubicBezTo>
                      <a:pt x="10888" y="1627"/>
                      <a:pt x="9848" y="1923"/>
                      <a:pt x="8377" y="2291"/>
                    </a:cubicBezTo>
                    <a:cubicBezTo>
                      <a:pt x="8144" y="2324"/>
                      <a:pt x="7944" y="2358"/>
                      <a:pt x="7710" y="2424"/>
                    </a:cubicBezTo>
                    <a:cubicBezTo>
                      <a:pt x="8944" y="2024"/>
                      <a:pt x="9945" y="1924"/>
                      <a:pt x="10379" y="1724"/>
                    </a:cubicBezTo>
                    <a:lnTo>
                      <a:pt x="10379" y="1724"/>
                    </a:lnTo>
                    <a:cubicBezTo>
                      <a:pt x="9378" y="1924"/>
                      <a:pt x="8678" y="2091"/>
                      <a:pt x="7677" y="2358"/>
                    </a:cubicBezTo>
                    <a:cubicBezTo>
                      <a:pt x="6576" y="2858"/>
                      <a:pt x="5609" y="2958"/>
                      <a:pt x="4475" y="3625"/>
                    </a:cubicBezTo>
                    <a:cubicBezTo>
                      <a:pt x="3874" y="3759"/>
                      <a:pt x="3340" y="4025"/>
                      <a:pt x="2840" y="4326"/>
                    </a:cubicBezTo>
                    <a:cubicBezTo>
                      <a:pt x="2373" y="4592"/>
                      <a:pt x="1939" y="4893"/>
                      <a:pt x="1539" y="5226"/>
                    </a:cubicBezTo>
                    <a:cubicBezTo>
                      <a:pt x="1272" y="5426"/>
                      <a:pt x="1039" y="5660"/>
                      <a:pt x="839" y="5960"/>
                    </a:cubicBezTo>
                    <a:cubicBezTo>
                      <a:pt x="1106" y="5627"/>
                      <a:pt x="1439" y="5326"/>
                      <a:pt x="1773" y="5093"/>
                    </a:cubicBezTo>
                    <a:lnTo>
                      <a:pt x="2240" y="4759"/>
                    </a:lnTo>
                    <a:cubicBezTo>
                      <a:pt x="2311" y="4712"/>
                      <a:pt x="2344" y="4690"/>
                      <a:pt x="2347" y="4690"/>
                    </a:cubicBezTo>
                    <a:lnTo>
                      <a:pt x="2347" y="4690"/>
                    </a:lnTo>
                    <a:cubicBezTo>
                      <a:pt x="2352" y="4690"/>
                      <a:pt x="2257" y="4763"/>
                      <a:pt x="2106" y="4893"/>
                    </a:cubicBezTo>
                    <a:cubicBezTo>
                      <a:pt x="1939" y="4993"/>
                      <a:pt x="1806" y="5093"/>
                      <a:pt x="1673" y="5193"/>
                    </a:cubicBezTo>
                    <a:cubicBezTo>
                      <a:pt x="1506" y="5326"/>
                      <a:pt x="1339" y="5493"/>
                      <a:pt x="1172" y="5660"/>
                    </a:cubicBezTo>
                    <a:cubicBezTo>
                      <a:pt x="1005" y="5827"/>
                      <a:pt x="872" y="5993"/>
                      <a:pt x="739" y="6160"/>
                    </a:cubicBezTo>
                    <a:cubicBezTo>
                      <a:pt x="639" y="6327"/>
                      <a:pt x="538" y="6494"/>
                      <a:pt x="472" y="6661"/>
                    </a:cubicBezTo>
                    <a:lnTo>
                      <a:pt x="372" y="6594"/>
                    </a:lnTo>
                    <a:cubicBezTo>
                      <a:pt x="109" y="7048"/>
                      <a:pt x="0" y="7570"/>
                      <a:pt x="33" y="8087"/>
                    </a:cubicBezTo>
                    <a:lnTo>
                      <a:pt x="33" y="8087"/>
                    </a:lnTo>
                    <a:cubicBezTo>
                      <a:pt x="34" y="8057"/>
                      <a:pt x="36" y="8026"/>
                      <a:pt x="38" y="7995"/>
                    </a:cubicBezTo>
                    <a:cubicBezTo>
                      <a:pt x="38" y="7897"/>
                      <a:pt x="56" y="7835"/>
                      <a:pt x="66" y="7835"/>
                    </a:cubicBezTo>
                    <a:cubicBezTo>
                      <a:pt x="69" y="7835"/>
                      <a:pt x="71" y="7844"/>
                      <a:pt x="71" y="7861"/>
                    </a:cubicBezTo>
                    <a:cubicBezTo>
                      <a:pt x="71" y="7895"/>
                      <a:pt x="71" y="8028"/>
                      <a:pt x="138" y="8328"/>
                    </a:cubicBezTo>
                    <a:cubicBezTo>
                      <a:pt x="172" y="8595"/>
                      <a:pt x="238" y="8862"/>
                      <a:pt x="338" y="9096"/>
                    </a:cubicBezTo>
                    <a:cubicBezTo>
                      <a:pt x="399" y="9218"/>
                      <a:pt x="423" y="9290"/>
                      <a:pt x="410" y="9290"/>
                    </a:cubicBezTo>
                    <a:cubicBezTo>
                      <a:pt x="407" y="9290"/>
                      <a:pt x="403" y="9287"/>
                      <a:pt x="397" y="9282"/>
                    </a:cubicBezTo>
                    <a:lnTo>
                      <a:pt x="397" y="9282"/>
                    </a:lnTo>
                    <a:cubicBezTo>
                      <a:pt x="577" y="9589"/>
                      <a:pt x="815" y="9868"/>
                      <a:pt x="1106" y="10096"/>
                    </a:cubicBezTo>
                    <a:cubicBezTo>
                      <a:pt x="1739" y="10597"/>
                      <a:pt x="2440" y="10997"/>
                      <a:pt x="3174" y="11264"/>
                    </a:cubicBezTo>
                    <a:cubicBezTo>
                      <a:pt x="4341" y="11698"/>
                      <a:pt x="5542" y="11998"/>
                      <a:pt x="6776" y="12231"/>
                    </a:cubicBezTo>
                    <a:cubicBezTo>
                      <a:pt x="6576" y="12098"/>
                      <a:pt x="4675" y="11798"/>
                      <a:pt x="4074" y="11531"/>
                    </a:cubicBezTo>
                    <a:lnTo>
                      <a:pt x="4074" y="11531"/>
                    </a:lnTo>
                    <a:cubicBezTo>
                      <a:pt x="5175" y="11831"/>
                      <a:pt x="5942" y="11998"/>
                      <a:pt x="6609" y="12131"/>
                    </a:cubicBezTo>
                    <a:cubicBezTo>
                      <a:pt x="7310" y="12265"/>
                      <a:pt x="7944" y="12331"/>
                      <a:pt x="8811" y="12431"/>
                    </a:cubicBezTo>
                    <a:cubicBezTo>
                      <a:pt x="8887" y="12449"/>
                      <a:pt x="8875" y="12455"/>
                      <a:pt x="8814" y="12455"/>
                    </a:cubicBezTo>
                    <a:cubicBezTo>
                      <a:pt x="8662" y="12455"/>
                      <a:pt x="8211" y="12417"/>
                      <a:pt x="8060" y="12417"/>
                    </a:cubicBezTo>
                    <a:cubicBezTo>
                      <a:pt x="7925" y="12417"/>
                      <a:pt x="8031" y="12448"/>
                      <a:pt x="8811" y="12565"/>
                    </a:cubicBezTo>
                    <a:cubicBezTo>
                      <a:pt x="9478" y="12565"/>
                      <a:pt x="9845" y="12598"/>
                      <a:pt x="10179" y="12598"/>
                    </a:cubicBezTo>
                    <a:cubicBezTo>
                      <a:pt x="10800" y="12768"/>
                      <a:pt x="13241" y="12913"/>
                      <a:pt x="13608" y="12913"/>
                    </a:cubicBezTo>
                    <a:cubicBezTo>
                      <a:pt x="13663" y="12913"/>
                      <a:pt x="13671" y="12910"/>
                      <a:pt x="13620" y="12903"/>
                    </a:cubicBezTo>
                    <a:lnTo>
                      <a:pt x="13620" y="12903"/>
                    </a:lnTo>
                    <a:cubicBezTo>
                      <a:pt x="14974" y="13066"/>
                      <a:pt x="16296" y="13099"/>
                      <a:pt x="17651" y="13199"/>
                    </a:cubicBezTo>
                    <a:cubicBezTo>
                      <a:pt x="18952" y="13199"/>
                      <a:pt x="18284" y="13099"/>
                      <a:pt x="19018" y="13099"/>
                    </a:cubicBezTo>
                    <a:cubicBezTo>
                      <a:pt x="19819" y="13165"/>
                      <a:pt x="19819" y="13199"/>
                      <a:pt x="19018" y="13232"/>
                    </a:cubicBezTo>
                    <a:cubicBezTo>
                      <a:pt x="21153" y="13232"/>
                      <a:pt x="20820" y="13232"/>
                      <a:pt x="22421" y="13299"/>
                    </a:cubicBezTo>
                    <a:cubicBezTo>
                      <a:pt x="22688" y="13232"/>
                      <a:pt x="21420" y="13232"/>
                      <a:pt x="22421" y="13199"/>
                    </a:cubicBezTo>
                    <a:cubicBezTo>
                      <a:pt x="23555" y="13199"/>
                      <a:pt x="22788" y="13299"/>
                      <a:pt x="23788" y="13299"/>
                    </a:cubicBezTo>
                    <a:cubicBezTo>
                      <a:pt x="25656" y="13265"/>
                      <a:pt x="23888" y="13199"/>
                      <a:pt x="26490" y="13132"/>
                    </a:cubicBezTo>
                    <a:cubicBezTo>
                      <a:pt x="26546" y="13154"/>
                      <a:pt x="26731" y="13162"/>
                      <a:pt x="26973" y="13162"/>
                    </a:cubicBezTo>
                    <a:cubicBezTo>
                      <a:pt x="27458" y="13162"/>
                      <a:pt x="28169" y="13132"/>
                      <a:pt x="28525" y="13132"/>
                    </a:cubicBezTo>
                    <a:cubicBezTo>
                      <a:pt x="28492" y="13165"/>
                      <a:pt x="28859" y="13165"/>
                      <a:pt x="29192" y="13199"/>
                    </a:cubicBezTo>
                    <a:cubicBezTo>
                      <a:pt x="28192" y="13199"/>
                      <a:pt x="27491" y="13199"/>
                      <a:pt x="26490" y="13232"/>
                    </a:cubicBezTo>
                    <a:cubicBezTo>
                      <a:pt x="26257" y="13165"/>
                      <a:pt x="26023" y="13165"/>
                      <a:pt x="25823" y="13165"/>
                    </a:cubicBezTo>
                    <a:lnTo>
                      <a:pt x="25823" y="13265"/>
                    </a:lnTo>
                    <a:cubicBezTo>
                      <a:pt x="27358" y="13199"/>
                      <a:pt x="30760" y="13265"/>
                      <a:pt x="32595" y="13099"/>
                    </a:cubicBezTo>
                    <a:cubicBezTo>
                      <a:pt x="32493" y="13095"/>
                      <a:pt x="32389" y="13093"/>
                      <a:pt x="32282" y="13093"/>
                    </a:cubicBezTo>
                    <a:cubicBezTo>
                      <a:pt x="31551" y="13093"/>
                      <a:pt x="30727" y="13171"/>
                      <a:pt x="30135" y="13171"/>
                    </a:cubicBezTo>
                    <a:cubicBezTo>
                      <a:pt x="30049" y="13171"/>
                      <a:pt x="29968" y="13169"/>
                      <a:pt x="29893" y="13165"/>
                    </a:cubicBezTo>
                    <a:cubicBezTo>
                      <a:pt x="31187" y="13126"/>
                      <a:pt x="31371" y="13118"/>
                      <a:pt x="31113" y="13118"/>
                    </a:cubicBezTo>
                    <a:cubicBezTo>
                      <a:pt x="30902" y="13118"/>
                      <a:pt x="30400" y="13123"/>
                      <a:pt x="29962" y="13123"/>
                    </a:cubicBezTo>
                    <a:cubicBezTo>
                      <a:pt x="29548" y="13123"/>
                      <a:pt x="29192" y="13118"/>
                      <a:pt x="29192" y="13099"/>
                    </a:cubicBezTo>
                    <a:cubicBezTo>
                      <a:pt x="30088" y="13099"/>
                      <a:pt x="30835" y="13080"/>
                      <a:pt x="31407" y="13043"/>
                    </a:cubicBezTo>
                    <a:lnTo>
                      <a:pt x="31407" y="13043"/>
                    </a:lnTo>
                    <a:cubicBezTo>
                      <a:pt x="31316" y="13056"/>
                      <a:pt x="31417" y="13061"/>
                      <a:pt x="31623" y="13061"/>
                    </a:cubicBezTo>
                    <a:cubicBezTo>
                      <a:pt x="32009" y="13061"/>
                      <a:pt x="32766" y="13045"/>
                      <a:pt x="33321" y="13045"/>
                    </a:cubicBezTo>
                    <a:cubicBezTo>
                      <a:pt x="33632" y="13045"/>
                      <a:pt x="33879" y="13050"/>
                      <a:pt x="33962" y="13065"/>
                    </a:cubicBezTo>
                    <a:cubicBezTo>
                      <a:pt x="33529" y="13065"/>
                      <a:pt x="33162" y="13099"/>
                      <a:pt x="33295" y="13099"/>
                    </a:cubicBezTo>
                    <a:cubicBezTo>
                      <a:pt x="35213" y="13051"/>
                      <a:pt x="36218" y="12934"/>
                      <a:pt x="35851" y="12934"/>
                    </a:cubicBezTo>
                    <a:cubicBezTo>
                      <a:pt x="35743" y="12934"/>
                      <a:pt x="35517" y="12944"/>
                      <a:pt x="35160" y="12969"/>
                    </a:cubicBezTo>
                    <a:lnTo>
                      <a:pt x="35160" y="12969"/>
                    </a:lnTo>
                    <a:cubicBezTo>
                      <a:pt x="35136" y="12955"/>
                      <a:pt x="34198" y="12973"/>
                      <a:pt x="35297" y="12898"/>
                    </a:cubicBezTo>
                    <a:cubicBezTo>
                      <a:pt x="36264" y="12865"/>
                      <a:pt x="37665" y="12798"/>
                      <a:pt x="38966" y="12698"/>
                    </a:cubicBezTo>
                    <a:cubicBezTo>
                      <a:pt x="40000" y="12632"/>
                      <a:pt x="41067" y="12498"/>
                      <a:pt x="42101" y="12331"/>
                    </a:cubicBezTo>
                    <a:cubicBezTo>
                      <a:pt x="42809" y="12331"/>
                      <a:pt x="40757" y="12558"/>
                      <a:pt x="40816" y="12558"/>
                    </a:cubicBezTo>
                    <a:cubicBezTo>
                      <a:pt x="40832" y="12558"/>
                      <a:pt x="41005" y="12541"/>
                      <a:pt x="41434" y="12498"/>
                    </a:cubicBezTo>
                    <a:cubicBezTo>
                      <a:pt x="42702" y="12331"/>
                      <a:pt x="43002" y="12265"/>
                      <a:pt x="43269" y="12198"/>
                    </a:cubicBezTo>
                    <a:lnTo>
                      <a:pt x="44770" y="11898"/>
                    </a:lnTo>
                    <a:cubicBezTo>
                      <a:pt x="44867" y="11911"/>
                      <a:pt x="44963" y="11920"/>
                      <a:pt x="45060" y="11920"/>
                    </a:cubicBezTo>
                    <a:cubicBezTo>
                      <a:pt x="45102" y="11920"/>
                      <a:pt x="45144" y="11918"/>
                      <a:pt x="45186" y="11915"/>
                    </a:cubicBezTo>
                    <a:lnTo>
                      <a:pt x="45186" y="11915"/>
                    </a:lnTo>
                    <a:cubicBezTo>
                      <a:pt x="44409" y="12057"/>
                      <a:pt x="43632" y="12230"/>
                      <a:pt x="43657" y="12230"/>
                    </a:cubicBezTo>
                    <a:cubicBezTo>
                      <a:pt x="43667" y="12230"/>
                      <a:pt x="43809" y="12202"/>
                      <a:pt x="44136" y="12131"/>
                    </a:cubicBezTo>
                    <a:cubicBezTo>
                      <a:pt x="44336" y="12098"/>
                      <a:pt x="44970" y="11998"/>
                      <a:pt x="45604" y="11898"/>
                    </a:cubicBezTo>
                    <a:cubicBezTo>
                      <a:pt x="46004" y="11831"/>
                      <a:pt x="46405" y="11731"/>
                      <a:pt x="46805" y="11631"/>
                    </a:cubicBezTo>
                    <a:lnTo>
                      <a:pt x="46805" y="11631"/>
                    </a:lnTo>
                    <a:cubicBezTo>
                      <a:pt x="46103" y="11755"/>
                      <a:pt x="45776" y="11799"/>
                      <a:pt x="45671" y="11799"/>
                    </a:cubicBezTo>
                    <a:cubicBezTo>
                      <a:pt x="45522" y="11799"/>
                      <a:pt x="45824" y="11709"/>
                      <a:pt x="46138" y="11631"/>
                    </a:cubicBezTo>
                    <a:cubicBezTo>
                      <a:pt x="47505" y="11431"/>
                      <a:pt x="48840" y="11064"/>
                      <a:pt x="50107" y="10563"/>
                    </a:cubicBezTo>
                    <a:cubicBezTo>
                      <a:pt x="50168" y="10529"/>
                      <a:pt x="50181" y="10515"/>
                      <a:pt x="50157" y="10515"/>
                    </a:cubicBezTo>
                    <a:cubicBezTo>
                      <a:pt x="50062" y="10515"/>
                      <a:pt x="49404" y="10738"/>
                      <a:pt x="48873" y="10897"/>
                    </a:cubicBezTo>
                    <a:cubicBezTo>
                      <a:pt x="48501" y="10985"/>
                      <a:pt x="48186" y="11065"/>
                      <a:pt x="48131" y="11065"/>
                    </a:cubicBezTo>
                    <a:cubicBezTo>
                      <a:pt x="48083" y="11065"/>
                      <a:pt x="48238" y="11003"/>
                      <a:pt x="48740" y="10830"/>
                    </a:cubicBezTo>
                    <a:lnTo>
                      <a:pt x="48740" y="10830"/>
                    </a:lnTo>
                    <a:cubicBezTo>
                      <a:pt x="48640" y="10876"/>
                      <a:pt x="48619" y="10896"/>
                      <a:pt x="48658" y="10896"/>
                    </a:cubicBezTo>
                    <a:cubicBezTo>
                      <a:pt x="48764" y="10896"/>
                      <a:pt x="49300" y="10749"/>
                      <a:pt x="49907" y="10530"/>
                    </a:cubicBezTo>
                    <a:cubicBezTo>
                      <a:pt x="50341" y="10397"/>
                      <a:pt x="50774" y="10196"/>
                      <a:pt x="51175" y="9963"/>
                    </a:cubicBezTo>
                    <a:cubicBezTo>
                      <a:pt x="51441" y="9830"/>
                      <a:pt x="51708" y="9663"/>
                      <a:pt x="51908" y="9429"/>
                    </a:cubicBezTo>
                    <a:lnTo>
                      <a:pt x="51908" y="9429"/>
                    </a:lnTo>
                    <a:cubicBezTo>
                      <a:pt x="51775" y="9563"/>
                      <a:pt x="51608" y="9663"/>
                      <a:pt x="51441" y="9729"/>
                    </a:cubicBezTo>
                    <a:cubicBezTo>
                      <a:pt x="51375" y="9763"/>
                      <a:pt x="51341" y="9796"/>
                      <a:pt x="51275" y="9830"/>
                    </a:cubicBezTo>
                    <a:cubicBezTo>
                      <a:pt x="51241" y="9830"/>
                      <a:pt x="51341" y="9729"/>
                      <a:pt x="51441" y="9629"/>
                    </a:cubicBezTo>
                    <a:cubicBezTo>
                      <a:pt x="51542" y="9563"/>
                      <a:pt x="51608" y="9496"/>
                      <a:pt x="51675" y="9396"/>
                    </a:cubicBezTo>
                    <a:cubicBezTo>
                      <a:pt x="51675" y="9390"/>
                      <a:pt x="51672" y="9388"/>
                      <a:pt x="51666" y="9388"/>
                    </a:cubicBezTo>
                    <a:cubicBezTo>
                      <a:pt x="51635" y="9388"/>
                      <a:pt x="51515" y="9462"/>
                      <a:pt x="51208" y="9629"/>
                    </a:cubicBezTo>
                    <a:cubicBezTo>
                      <a:pt x="50641" y="9963"/>
                      <a:pt x="50307" y="10096"/>
                      <a:pt x="50074" y="10196"/>
                    </a:cubicBezTo>
                    <a:cubicBezTo>
                      <a:pt x="49874" y="10330"/>
                      <a:pt x="49707" y="10397"/>
                      <a:pt x="49373" y="10497"/>
                    </a:cubicBezTo>
                    <a:cubicBezTo>
                      <a:pt x="48821" y="10625"/>
                      <a:pt x="48564" y="10673"/>
                      <a:pt x="48511" y="10673"/>
                    </a:cubicBezTo>
                    <a:cubicBezTo>
                      <a:pt x="48468" y="10673"/>
                      <a:pt x="48560" y="10642"/>
                      <a:pt x="48740" y="10597"/>
                    </a:cubicBezTo>
                    <a:cubicBezTo>
                      <a:pt x="49373" y="10430"/>
                      <a:pt x="50007" y="10163"/>
                      <a:pt x="50574" y="9830"/>
                    </a:cubicBezTo>
                    <a:cubicBezTo>
                      <a:pt x="50941" y="9729"/>
                      <a:pt x="51308" y="9563"/>
                      <a:pt x="51642" y="9329"/>
                    </a:cubicBezTo>
                    <a:cubicBezTo>
                      <a:pt x="51942" y="9129"/>
                      <a:pt x="52209" y="8896"/>
                      <a:pt x="52442" y="8595"/>
                    </a:cubicBezTo>
                    <a:cubicBezTo>
                      <a:pt x="52639" y="8268"/>
                      <a:pt x="52739" y="7908"/>
                      <a:pt x="52742" y="7548"/>
                    </a:cubicBezTo>
                    <a:lnTo>
                      <a:pt x="52742" y="7548"/>
                    </a:lnTo>
                    <a:cubicBezTo>
                      <a:pt x="52756" y="7541"/>
                      <a:pt x="52767" y="7514"/>
                      <a:pt x="52776" y="7461"/>
                    </a:cubicBezTo>
                    <a:cubicBezTo>
                      <a:pt x="52809" y="7294"/>
                      <a:pt x="52809" y="7094"/>
                      <a:pt x="52742" y="6927"/>
                    </a:cubicBezTo>
                    <a:cubicBezTo>
                      <a:pt x="52676" y="6527"/>
                      <a:pt x="52509" y="6194"/>
                      <a:pt x="52242" y="5860"/>
                    </a:cubicBezTo>
                    <a:lnTo>
                      <a:pt x="52242" y="5860"/>
                    </a:lnTo>
                    <a:cubicBezTo>
                      <a:pt x="52576" y="6227"/>
                      <a:pt x="52809" y="6694"/>
                      <a:pt x="52909" y="7161"/>
                    </a:cubicBezTo>
                    <a:cubicBezTo>
                      <a:pt x="52876" y="6961"/>
                      <a:pt x="52842" y="6794"/>
                      <a:pt x="52742" y="6594"/>
                    </a:cubicBezTo>
                    <a:lnTo>
                      <a:pt x="52676" y="6360"/>
                    </a:lnTo>
                    <a:lnTo>
                      <a:pt x="52576" y="6194"/>
                    </a:lnTo>
                    <a:cubicBezTo>
                      <a:pt x="52476" y="5993"/>
                      <a:pt x="52375" y="5827"/>
                      <a:pt x="52242" y="5660"/>
                    </a:cubicBezTo>
                    <a:cubicBezTo>
                      <a:pt x="52009" y="5293"/>
                      <a:pt x="51675" y="4993"/>
                      <a:pt x="51308" y="4759"/>
                    </a:cubicBezTo>
                    <a:lnTo>
                      <a:pt x="51308" y="4759"/>
                    </a:lnTo>
                    <a:cubicBezTo>
                      <a:pt x="51529" y="4935"/>
                      <a:pt x="51599" y="4997"/>
                      <a:pt x="51586" y="4997"/>
                    </a:cubicBezTo>
                    <a:cubicBezTo>
                      <a:pt x="51551" y="4997"/>
                      <a:pt x="50981" y="4597"/>
                      <a:pt x="50945" y="4597"/>
                    </a:cubicBezTo>
                    <a:cubicBezTo>
                      <a:pt x="50928" y="4597"/>
                      <a:pt x="51043" y="4696"/>
                      <a:pt x="51425" y="4995"/>
                    </a:cubicBezTo>
                    <a:lnTo>
                      <a:pt x="51425" y="4995"/>
                    </a:lnTo>
                    <a:cubicBezTo>
                      <a:pt x="50995" y="4674"/>
                      <a:pt x="50534" y="4373"/>
                      <a:pt x="50074" y="4092"/>
                    </a:cubicBezTo>
                    <a:lnTo>
                      <a:pt x="50074" y="4092"/>
                    </a:lnTo>
                    <a:cubicBezTo>
                      <a:pt x="50741" y="4426"/>
                      <a:pt x="50908" y="4526"/>
                      <a:pt x="51008" y="4559"/>
                    </a:cubicBezTo>
                    <a:cubicBezTo>
                      <a:pt x="51141" y="4592"/>
                      <a:pt x="51241" y="4626"/>
                      <a:pt x="51341" y="4693"/>
                    </a:cubicBezTo>
                    <a:cubicBezTo>
                      <a:pt x="50774" y="4259"/>
                      <a:pt x="50174" y="3892"/>
                      <a:pt x="49540" y="3592"/>
                    </a:cubicBezTo>
                    <a:cubicBezTo>
                      <a:pt x="49407" y="3492"/>
                      <a:pt x="49540" y="3525"/>
                      <a:pt x="48906" y="3258"/>
                    </a:cubicBezTo>
                    <a:cubicBezTo>
                      <a:pt x="48239" y="3091"/>
                      <a:pt x="47572" y="2891"/>
                      <a:pt x="46905" y="2658"/>
                    </a:cubicBezTo>
                    <a:cubicBezTo>
                      <a:pt x="46841" y="2630"/>
                      <a:pt x="46829" y="2618"/>
                      <a:pt x="46856" y="2618"/>
                    </a:cubicBezTo>
                    <a:cubicBezTo>
                      <a:pt x="46926" y="2618"/>
                      <a:pt x="47258" y="2704"/>
                      <a:pt x="47572" y="2825"/>
                    </a:cubicBezTo>
                    <a:cubicBezTo>
                      <a:pt x="47918" y="2923"/>
                      <a:pt x="48264" y="3040"/>
                      <a:pt x="48325" y="3040"/>
                    </a:cubicBezTo>
                    <a:cubicBezTo>
                      <a:pt x="48347" y="3040"/>
                      <a:pt x="48333" y="3026"/>
                      <a:pt x="48273" y="2991"/>
                    </a:cubicBezTo>
                    <a:cubicBezTo>
                      <a:pt x="47405" y="2624"/>
                      <a:pt x="46538" y="2358"/>
                      <a:pt x="45637" y="2157"/>
                    </a:cubicBezTo>
                    <a:lnTo>
                      <a:pt x="45637" y="2157"/>
                    </a:lnTo>
                    <a:cubicBezTo>
                      <a:pt x="46132" y="2290"/>
                      <a:pt x="46333" y="2369"/>
                      <a:pt x="46255" y="2369"/>
                    </a:cubicBezTo>
                    <a:cubicBezTo>
                      <a:pt x="46196" y="2369"/>
                      <a:pt x="45977" y="2324"/>
                      <a:pt x="45604" y="2224"/>
                    </a:cubicBezTo>
                    <a:cubicBezTo>
                      <a:pt x="45571" y="2124"/>
                      <a:pt x="44336" y="1757"/>
                      <a:pt x="42869" y="1457"/>
                    </a:cubicBezTo>
                    <a:cubicBezTo>
                      <a:pt x="41401" y="1157"/>
                      <a:pt x="39733" y="890"/>
                      <a:pt x="38933" y="723"/>
                    </a:cubicBezTo>
                    <a:cubicBezTo>
                      <a:pt x="38912" y="724"/>
                      <a:pt x="38888" y="725"/>
                      <a:pt x="38862" y="725"/>
                    </a:cubicBezTo>
                    <a:cubicBezTo>
                      <a:pt x="38327" y="725"/>
                      <a:pt x="36578" y="448"/>
                      <a:pt x="35743" y="448"/>
                    </a:cubicBezTo>
                    <a:cubicBezTo>
                      <a:pt x="35663" y="448"/>
                      <a:pt x="35592" y="451"/>
                      <a:pt x="35530" y="456"/>
                    </a:cubicBezTo>
                    <a:cubicBezTo>
                      <a:pt x="35664" y="389"/>
                      <a:pt x="34763" y="323"/>
                      <a:pt x="34863" y="256"/>
                    </a:cubicBezTo>
                    <a:cubicBezTo>
                      <a:pt x="32328" y="23"/>
                      <a:pt x="31327" y="189"/>
                      <a:pt x="30026" y="56"/>
                    </a:cubicBezTo>
                    <a:cubicBezTo>
                      <a:pt x="30426" y="23"/>
                      <a:pt x="32094" y="23"/>
                      <a:pt x="30727" y="23"/>
                    </a:cubicBezTo>
                    <a:cubicBezTo>
                      <a:pt x="30119" y="9"/>
                      <a:pt x="29379" y="1"/>
                      <a:pt x="285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64"/>
              <p:cNvSpPr/>
              <p:nvPr/>
            </p:nvSpPr>
            <p:spPr>
              <a:xfrm flipH="1">
                <a:off x="721799" y="4023901"/>
                <a:ext cx="1676056" cy="967555"/>
              </a:xfrm>
              <a:custGeom>
                <a:avLst/>
                <a:gdLst/>
                <a:ahLst/>
                <a:cxnLst/>
                <a:rect l="l" t="t" r="r" b="b"/>
                <a:pathLst>
                  <a:path w="52238" h="30156" extrusionOk="0">
                    <a:moveTo>
                      <a:pt x="51704" y="4070"/>
                    </a:moveTo>
                    <a:cubicBezTo>
                      <a:pt x="51690" y="4092"/>
                      <a:pt x="51673" y="4128"/>
                      <a:pt x="51654" y="4178"/>
                    </a:cubicBezTo>
                    <a:lnTo>
                      <a:pt x="51654" y="4178"/>
                    </a:lnTo>
                    <a:cubicBezTo>
                      <a:pt x="51627" y="4306"/>
                      <a:pt x="51601" y="4428"/>
                      <a:pt x="51575" y="4549"/>
                    </a:cubicBezTo>
                    <a:lnTo>
                      <a:pt x="51575" y="4549"/>
                    </a:lnTo>
                    <a:cubicBezTo>
                      <a:pt x="51622" y="4361"/>
                      <a:pt x="51667" y="4190"/>
                      <a:pt x="51704" y="4070"/>
                    </a:cubicBezTo>
                    <a:close/>
                    <a:moveTo>
                      <a:pt x="51837" y="2269"/>
                    </a:moveTo>
                    <a:lnTo>
                      <a:pt x="51837" y="2269"/>
                    </a:lnTo>
                    <a:cubicBezTo>
                      <a:pt x="51737" y="3036"/>
                      <a:pt x="51604" y="3804"/>
                      <a:pt x="51370" y="4571"/>
                    </a:cubicBezTo>
                    <a:cubicBezTo>
                      <a:pt x="51571" y="3670"/>
                      <a:pt x="51504" y="3704"/>
                      <a:pt x="51837" y="2269"/>
                    </a:cubicBezTo>
                    <a:close/>
                    <a:moveTo>
                      <a:pt x="51134" y="6239"/>
                    </a:moveTo>
                    <a:lnTo>
                      <a:pt x="51134" y="6239"/>
                    </a:lnTo>
                    <a:cubicBezTo>
                      <a:pt x="50939" y="7179"/>
                      <a:pt x="50862" y="7535"/>
                      <a:pt x="50860" y="7535"/>
                    </a:cubicBezTo>
                    <a:cubicBezTo>
                      <a:pt x="50857" y="7535"/>
                      <a:pt x="50979" y="6938"/>
                      <a:pt x="51134" y="6239"/>
                    </a:cubicBezTo>
                    <a:close/>
                    <a:moveTo>
                      <a:pt x="2153" y="9305"/>
                    </a:moveTo>
                    <a:cubicBezTo>
                      <a:pt x="2165" y="9305"/>
                      <a:pt x="2292" y="9698"/>
                      <a:pt x="2335" y="9741"/>
                    </a:cubicBezTo>
                    <a:cubicBezTo>
                      <a:pt x="2418" y="10094"/>
                      <a:pt x="2438" y="10210"/>
                      <a:pt x="2428" y="10210"/>
                    </a:cubicBezTo>
                    <a:cubicBezTo>
                      <a:pt x="2410" y="10210"/>
                      <a:pt x="2290" y="9818"/>
                      <a:pt x="2269" y="9775"/>
                    </a:cubicBezTo>
                    <a:cubicBezTo>
                      <a:pt x="2175" y="9422"/>
                      <a:pt x="2147" y="9305"/>
                      <a:pt x="2153" y="9305"/>
                    </a:cubicBezTo>
                    <a:close/>
                    <a:moveTo>
                      <a:pt x="47934" y="21224"/>
                    </a:moveTo>
                    <a:cubicBezTo>
                      <a:pt x="47752" y="21986"/>
                      <a:pt x="47625" y="22565"/>
                      <a:pt x="47468" y="23351"/>
                    </a:cubicBezTo>
                    <a:cubicBezTo>
                      <a:pt x="47418" y="23451"/>
                      <a:pt x="47405" y="23401"/>
                      <a:pt x="47346" y="23607"/>
                    </a:cubicBezTo>
                    <a:lnTo>
                      <a:pt x="47346" y="23607"/>
                    </a:lnTo>
                    <a:cubicBezTo>
                      <a:pt x="47363" y="23528"/>
                      <a:pt x="47381" y="23443"/>
                      <a:pt x="47401" y="23351"/>
                    </a:cubicBezTo>
                    <a:cubicBezTo>
                      <a:pt x="47534" y="22784"/>
                      <a:pt x="47668" y="22217"/>
                      <a:pt x="47768" y="21650"/>
                    </a:cubicBezTo>
                    <a:cubicBezTo>
                      <a:pt x="47770" y="21651"/>
                      <a:pt x="47771" y="21652"/>
                      <a:pt x="47773" y="21652"/>
                    </a:cubicBezTo>
                    <a:cubicBezTo>
                      <a:pt x="47805" y="21652"/>
                      <a:pt x="47875" y="21455"/>
                      <a:pt x="47934" y="21224"/>
                    </a:cubicBezTo>
                    <a:close/>
                    <a:moveTo>
                      <a:pt x="27453" y="30022"/>
                    </a:moveTo>
                    <a:cubicBezTo>
                      <a:pt x="27820" y="30022"/>
                      <a:pt x="28287" y="30056"/>
                      <a:pt x="28020" y="30089"/>
                    </a:cubicBezTo>
                    <a:cubicBezTo>
                      <a:pt x="27876" y="30105"/>
                      <a:pt x="27726" y="30112"/>
                      <a:pt x="27591" y="30112"/>
                    </a:cubicBezTo>
                    <a:cubicBezTo>
                      <a:pt x="27166" y="30112"/>
                      <a:pt x="26896" y="30048"/>
                      <a:pt x="27453" y="30022"/>
                    </a:cubicBezTo>
                    <a:close/>
                    <a:moveTo>
                      <a:pt x="52238" y="1"/>
                    </a:moveTo>
                    <a:cubicBezTo>
                      <a:pt x="51571" y="2636"/>
                      <a:pt x="51437" y="2636"/>
                      <a:pt x="51070" y="3904"/>
                    </a:cubicBezTo>
                    <a:cubicBezTo>
                      <a:pt x="51334" y="2870"/>
                      <a:pt x="51409" y="2344"/>
                      <a:pt x="51392" y="2344"/>
                    </a:cubicBezTo>
                    <a:lnTo>
                      <a:pt x="51392" y="2344"/>
                    </a:lnTo>
                    <a:cubicBezTo>
                      <a:pt x="51383" y="2344"/>
                      <a:pt x="51349" y="2485"/>
                      <a:pt x="51304" y="2770"/>
                    </a:cubicBezTo>
                    <a:cubicBezTo>
                      <a:pt x="51037" y="4171"/>
                      <a:pt x="50903" y="4537"/>
                      <a:pt x="50803" y="5038"/>
                    </a:cubicBezTo>
                    <a:cubicBezTo>
                      <a:pt x="50965" y="4347"/>
                      <a:pt x="51049" y="4077"/>
                      <a:pt x="51075" y="4077"/>
                    </a:cubicBezTo>
                    <a:cubicBezTo>
                      <a:pt x="51108" y="4077"/>
                      <a:pt x="51049" y="4512"/>
                      <a:pt x="50937" y="5071"/>
                    </a:cubicBezTo>
                    <a:cubicBezTo>
                      <a:pt x="50937" y="4975"/>
                      <a:pt x="50929" y="4932"/>
                      <a:pt x="50916" y="4932"/>
                    </a:cubicBezTo>
                    <a:cubicBezTo>
                      <a:pt x="50824" y="4932"/>
                      <a:pt x="50453" y="6985"/>
                      <a:pt x="50336" y="7306"/>
                    </a:cubicBezTo>
                    <a:cubicBezTo>
                      <a:pt x="50524" y="6487"/>
                      <a:pt x="50694" y="5552"/>
                      <a:pt x="50664" y="5552"/>
                    </a:cubicBezTo>
                    <a:lnTo>
                      <a:pt x="50664" y="5552"/>
                    </a:lnTo>
                    <a:cubicBezTo>
                      <a:pt x="50652" y="5552"/>
                      <a:pt x="50603" y="5721"/>
                      <a:pt x="50503" y="6139"/>
                    </a:cubicBezTo>
                    <a:cubicBezTo>
                      <a:pt x="50403" y="6739"/>
                      <a:pt x="50303" y="7306"/>
                      <a:pt x="50136" y="7840"/>
                    </a:cubicBezTo>
                    <a:cubicBezTo>
                      <a:pt x="50207" y="7534"/>
                      <a:pt x="50327" y="6798"/>
                      <a:pt x="50310" y="6798"/>
                    </a:cubicBezTo>
                    <a:lnTo>
                      <a:pt x="50310" y="6798"/>
                    </a:lnTo>
                    <a:cubicBezTo>
                      <a:pt x="50303" y="6798"/>
                      <a:pt x="50272" y="6928"/>
                      <a:pt x="50203" y="7273"/>
                    </a:cubicBezTo>
                    <a:cubicBezTo>
                      <a:pt x="50146" y="7614"/>
                      <a:pt x="50127" y="7727"/>
                      <a:pt x="50125" y="7727"/>
                    </a:cubicBezTo>
                    <a:cubicBezTo>
                      <a:pt x="50121" y="7727"/>
                      <a:pt x="50187" y="7271"/>
                      <a:pt x="50160" y="7271"/>
                    </a:cubicBezTo>
                    <a:lnTo>
                      <a:pt x="50160" y="7271"/>
                    </a:lnTo>
                    <a:cubicBezTo>
                      <a:pt x="50145" y="7271"/>
                      <a:pt x="50101" y="7409"/>
                      <a:pt x="50003" y="7840"/>
                    </a:cubicBezTo>
                    <a:cubicBezTo>
                      <a:pt x="49969" y="8107"/>
                      <a:pt x="49936" y="8440"/>
                      <a:pt x="49836" y="8974"/>
                    </a:cubicBezTo>
                    <a:cubicBezTo>
                      <a:pt x="49769" y="9074"/>
                      <a:pt x="49769" y="8874"/>
                      <a:pt x="49636" y="9508"/>
                    </a:cubicBezTo>
                    <a:cubicBezTo>
                      <a:pt x="49536" y="10108"/>
                      <a:pt x="49436" y="10675"/>
                      <a:pt x="49269" y="11242"/>
                    </a:cubicBezTo>
                    <a:cubicBezTo>
                      <a:pt x="49267" y="11240"/>
                      <a:pt x="49265" y="11239"/>
                      <a:pt x="49263" y="11239"/>
                    </a:cubicBezTo>
                    <a:cubicBezTo>
                      <a:pt x="49141" y="11239"/>
                      <a:pt x="48432" y="14589"/>
                      <a:pt x="48302" y="15178"/>
                    </a:cubicBezTo>
                    <a:lnTo>
                      <a:pt x="48201" y="15545"/>
                    </a:lnTo>
                    <a:cubicBezTo>
                      <a:pt x="48201" y="15645"/>
                      <a:pt x="48135" y="15879"/>
                      <a:pt x="48035" y="16313"/>
                    </a:cubicBezTo>
                    <a:cubicBezTo>
                      <a:pt x="47768" y="17613"/>
                      <a:pt x="46834" y="21183"/>
                      <a:pt x="46467" y="23117"/>
                    </a:cubicBezTo>
                    <a:lnTo>
                      <a:pt x="46400" y="23117"/>
                    </a:lnTo>
                    <a:cubicBezTo>
                      <a:pt x="45967" y="25052"/>
                      <a:pt x="46267" y="24085"/>
                      <a:pt x="45866" y="25386"/>
                    </a:cubicBezTo>
                    <a:cubicBezTo>
                      <a:pt x="45887" y="25324"/>
                      <a:pt x="45901" y="25297"/>
                      <a:pt x="45909" y="25297"/>
                    </a:cubicBezTo>
                    <a:cubicBezTo>
                      <a:pt x="45927" y="25297"/>
                      <a:pt x="45913" y="25434"/>
                      <a:pt x="45866" y="25619"/>
                    </a:cubicBezTo>
                    <a:cubicBezTo>
                      <a:pt x="45800" y="25886"/>
                      <a:pt x="45633" y="26153"/>
                      <a:pt x="45366" y="26353"/>
                    </a:cubicBezTo>
                    <a:cubicBezTo>
                      <a:pt x="45233" y="26453"/>
                      <a:pt x="45066" y="26553"/>
                      <a:pt x="44866" y="26620"/>
                    </a:cubicBezTo>
                    <a:cubicBezTo>
                      <a:pt x="44699" y="26687"/>
                      <a:pt x="44465" y="26720"/>
                      <a:pt x="44232" y="26787"/>
                    </a:cubicBezTo>
                    <a:cubicBezTo>
                      <a:pt x="43798" y="26887"/>
                      <a:pt x="43431" y="26954"/>
                      <a:pt x="43298" y="27020"/>
                    </a:cubicBezTo>
                    <a:lnTo>
                      <a:pt x="44365" y="26787"/>
                    </a:lnTo>
                    <a:lnTo>
                      <a:pt x="44899" y="26720"/>
                    </a:lnTo>
                    <a:lnTo>
                      <a:pt x="44899" y="26720"/>
                    </a:lnTo>
                    <a:cubicBezTo>
                      <a:pt x="44699" y="26753"/>
                      <a:pt x="44399" y="26820"/>
                      <a:pt x="44165" y="26887"/>
                    </a:cubicBezTo>
                    <a:cubicBezTo>
                      <a:pt x="43898" y="26920"/>
                      <a:pt x="43632" y="26987"/>
                      <a:pt x="43398" y="27020"/>
                    </a:cubicBezTo>
                    <a:cubicBezTo>
                      <a:pt x="42898" y="27120"/>
                      <a:pt x="42497" y="27187"/>
                      <a:pt x="42231" y="27220"/>
                    </a:cubicBezTo>
                    <a:cubicBezTo>
                      <a:pt x="42331" y="27320"/>
                      <a:pt x="40296" y="27621"/>
                      <a:pt x="39495" y="27821"/>
                    </a:cubicBezTo>
                    <a:lnTo>
                      <a:pt x="39228" y="27821"/>
                    </a:lnTo>
                    <a:cubicBezTo>
                      <a:pt x="38962" y="27888"/>
                      <a:pt x="38661" y="27921"/>
                      <a:pt x="38394" y="27921"/>
                    </a:cubicBezTo>
                    <a:cubicBezTo>
                      <a:pt x="37494" y="28121"/>
                      <a:pt x="36560" y="28288"/>
                      <a:pt x="35659" y="28355"/>
                    </a:cubicBezTo>
                    <a:cubicBezTo>
                      <a:pt x="35600" y="28374"/>
                      <a:pt x="35649" y="28379"/>
                      <a:pt x="35726" y="28379"/>
                    </a:cubicBezTo>
                    <a:cubicBezTo>
                      <a:pt x="35808" y="28379"/>
                      <a:pt x="35921" y="28374"/>
                      <a:pt x="35967" y="28374"/>
                    </a:cubicBezTo>
                    <a:cubicBezTo>
                      <a:pt x="36025" y="28374"/>
                      <a:pt x="35983" y="28382"/>
                      <a:pt x="35659" y="28421"/>
                    </a:cubicBezTo>
                    <a:cubicBezTo>
                      <a:pt x="35484" y="28421"/>
                      <a:pt x="33639" y="28646"/>
                      <a:pt x="33473" y="28646"/>
                    </a:cubicBezTo>
                    <a:cubicBezTo>
                      <a:pt x="33418" y="28646"/>
                      <a:pt x="33549" y="28621"/>
                      <a:pt x="33991" y="28555"/>
                    </a:cubicBezTo>
                    <a:lnTo>
                      <a:pt x="33991" y="28555"/>
                    </a:lnTo>
                    <a:cubicBezTo>
                      <a:pt x="32122" y="28753"/>
                      <a:pt x="30686" y="28903"/>
                      <a:pt x="30254" y="28903"/>
                    </a:cubicBezTo>
                    <a:cubicBezTo>
                      <a:pt x="30177" y="28903"/>
                      <a:pt x="30132" y="28898"/>
                      <a:pt x="30122" y="28888"/>
                    </a:cubicBezTo>
                    <a:cubicBezTo>
                      <a:pt x="29755" y="28955"/>
                      <a:pt x="29388" y="28988"/>
                      <a:pt x="29021" y="29022"/>
                    </a:cubicBezTo>
                    <a:cubicBezTo>
                      <a:pt x="28643" y="29033"/>
                      <a:pt x="28398" y="29036"/>
                      <a:pt x="28198" y="29036"/>
                    </a:cubicBezTo>
                    <a:cubicBezTo>
                      <a:pt x="27798" y="29036"/>
                      <a:pt x="27576" y="29022"/>
                      <a:pt x="26820" y="29022"/>
                    </a:cubicBezTo>
                    <a:cubicBezTo>
                      <a:pt x="26486" y="29055"/>
                      <a:pt x="25719" y="29055"/>
                      <a:pt x="24685" y="29055"/>
                    </a:cubicBezTo>
                    <a:cubicBezTo>
                      <a:pt x="24151" y="29055"/>
                      <a:pt x="23551" y="29022"/>
                      <a:pt x="22883" y="29022"/>
                    </a:cubicBezTo>
                    <a:lnTo>
                      <a:pt x="21849" y="29022"/>
                    </a:lnTo>
                    <a:lnTo>
                      <a:pt x="20749" y="28955"/>
                    </a:lnTo>
                    <a:cubicBezTo>
                      <a:pt x="20849" y="28888"/>
                      <a:pt x="19514" y="28788"/>
                      <a:pt x="19114" y="28721"/>
                    </a:cubicBezTo>
                    <a:cubicBezTo>
                      <a:pt x="19108" y="28738"/>
                      <a:pt x="19069" y="28746"/>
                      <a:pt x="19002" y="28746"/>
                    </a:cubicBezTo>
                    <a:cubicBezTo>
                      <a:pt x="18678" y="28746"/>
                      <a:pt x="17715" y="28571"/>
                      <a:pt x="16912" y="28488"/>
                    </a:cubicBezTo>
                    <a:cubicBezTo>
                      <a:pt x="16790" y="28466"/>
                      <a:pt x="16705" y="28458"/>
                      <a:pt x="16644" y="28458"/>
                    </a:cubicBezTo>
                    <a:cubicBezTo>
                      <a:pt x="16523" y="28458"/>
                      <a:pt x="16501" y="28488"/>
                      <a:pt x="16479" y="28488"/>
                    </a:cubicBezTo>
                    <a:cubicBezTo>
                      <a:pt x="16452" y="28488"/>
                      <a:pt x="16420" y="28493"/>
                      <a:pt x="16359" y="28493"/>
                    </a:cubicBezTo>
                    <a:cubicBezTo>
                      <a:pt x="16268" y="28493"/>
                      <a:pt x="16112" y="28481"/>
                      <a:pt x="15812" y="28421"/>
                    </a:cubicBezTo>
                    <a:cubicBezTo>
                      <a:pt x="15678" y="28254"/>
                      <a:pt x="14577" y="28088"/>
                      <a:pt x="13410" y="27854"/>
                    </a:cubicBezTo>
                    <a:lnTo>
                      <a:pt x="11709" y="27454"/>
                    </a:lnTo>
                    <a:lnTo>
                      <a:pt x="11008" y="27254"/>
                    </a:lnTo>
                    <a:cubicBezTo>
                      <a:pt x="10808" y="27187"/>
                      <a:pt x="10641" y="27120"/>
                      <a:pt x="10508" y="27054"/>
                    </a:cubicBezTo>
                    <a:cubicBezTo>
                      <a:pt x="9974" y="26887"/>
                      <a:pt x="9440" y="26720"/>
                      <a:pt x="8940" y="26520"/>
                    </a:cubicBezTo>
                    <a:cubicBezTo>
                      <a:pt x="8890" y="26520"/>
                      <a:pt x="8907" y="26545"/>
                      <a:pt x="8857" y="26545"/>
                    </a:cubicBezTo>
                    <a:cubicBezTo>
                      <a:pt x="8807" y="26545"/>
                      <a:pt x="8690" y="26520"/>
                      <a:pt x="8373" y="26420"/>
                    </a:cubicBezTo>
                    <a:cubicBezTo>
                      <a:pt x="8073" y="26286"/>
                      <a:pt x="7806" y="26086"/>
                      <a:pt x="7539" y="25853"/>
                    </a:cubicBezTo>
                    <a:cubicBezTo>
                      <a:pt x="7339" y="25653"/>
                      <a:pt x="7139" y="25452"/>
                      <a:pt x="6939" y="25219"/>
                    </a:cubicBezTo>
                    <a:cubicBezTo>
                      <a:pt x="6905" y="25086"/>
                      <a:pt x="6872" y="24919"/>
                      <a:pt x="6805" y="24785"/>
                    </a:cubicBezTo>
                    <a:cubicBezTo>
                      <a:pt x="6772" y="24685"/>
                      <a:pt x="6739" y="24585"/>
                      <a:pt x="6739" y="24452"/>
                    </a:cubicBezTo>
                    <a:lnTo>
                      <a:pt x="6638" y="24018"/>
                    </a:lnTo>
                    <a:cubicBezTo>
                      <a:pt x="6530" y="23531"/>
                      <a:pt x="6422" y="23111"/>
                      <a:pt x="6403" y="23111"/>
                    </a:cubicBezTo>
                    <a:lnTo>
                      <a:pt x="6403" y="23111"/>
                    </a:lnTo>
                    <a:cubicBezTo>
                      <a:pt x="6398" y="23111"/>
                      <a:pt x="6399" y="23134"/>
                      <a:pt x="6405" y="23184"/>
                    </a:cubicBezTo>
                    <a:cubicBezTo>
                      <a:pt x="6171" y="21416"/>
                      <a:pt x="5104" y="17180"/>
                      <a:pt x="4704" y="15178"/>
                    </a:cubicBezTo>
                    <a:cubicBezTo>
                      <a:pt x="4604" y="14811"/>
                      <a:pt x="4504" y="14445"/>
                      <a:pt x="4370" y="14078"/>
                    </a:cubicBezTo>
                    <a:cubicBezTo>
                      <a:pt x="4237" y="13310"/>
                      <a:pt x="4070" y="12543"/>
                      <a:pt x="3870" y="11776"/>
                    </a:cubicBezTo>
                    <a:cubicBezTo>
                      <a:pt x="3470" y="10642"/>
                      <a:pt x="3403" y="10008"/>
                      <a:pt x="3136" y="9574"/>
                    </a:cubicBezTo>
                    <a:cubicBezTo>
                      <a:pt x="3055" y="9235"/>
                      <a:pt x="3035" y="9127"/>
                      <a:pt x="3042" y="9127"/>
                    </a:cubicBezTo>
                    <a:lnTo>
                      <a:pt x="3042" y="9127"/>
                    </a:lnTo>
                    <a:cubicBezTo>
                      <a:pt x="3055" y="9127"/>
                      <a:pt x="3148" y="9441"/>
                      <a:pt x="3163" y="9441"/>
                    </a:cubicBezTo>
                    <a:cubicBezTo>
                      <a:pt x="3171" y="9441"/>
                      <a:pt x="3151" y="9329"/>
                      <a:pt x="3069" y="8974"/>
                    </a:cubicBezTo>
                    <a:cubicBezTo>
                      <a:pt x="2902" y="8707"/>
                      <a:pt x="2869" y="8107"/>
                      <a:pt x="2636" y="7306"/>
                    </a:cubicBezTo>
                    <a:cubicBezTo>
                      <a:pt x="2423" y="6697"/>
                      <a:pt x="2345" y="6466"/>
                      <a:pt x="2343" y="6466"/>
                    </a:cubicBezTo>
                    <a:lnTo>
                      <a:pt x="2343" y="6466"/>
                    </a:lnTo>
                    <a:cubicBezTo>
                      <a:pt x="2340" y="6466"/>
                      <a:pt x="2798" y="7848"/>
                      <a:pt x="2869" y="8440"/>
                    </a:cubicBezTo>
                    <a:cubicBezTo>
                      <a:pt x="2402" y="6706"/>
                      <a:pt x="2102" y="5938"/>
                      <a:pt x="1735" y="4537"/>
                    </a:cubicBezTo>
                    <a:cubicBezTo>
                      <a:pt x="1735" y="4590"/>
                      <a:pt x="1731" y="4613"/>
                      <a:pt x="1723" y="4613"/>
                    </a:cubicBezTo>
                    <a:cubicBezTo>
                      <a:pt x="1666" y="4613"/>
                      <a:pt x="1432" y="3436"/>
                      <a:pt x="1370" y="3436"/>
                    </a:cubicBezTo>
                    <a:cubicBezTo>
                      <a:pt x="1369" y="3436"/>
                      <a:pt x="1369" y="3436"/>
                      <a:pt x="1368" y="3437"/>
                    </a:cubicBezTo>
                    <a:cubicBezTo>
                      <a:pt x="1535" y="4037"/>
                      <a:pt x="1301" y="3503"/>
                      <a:pt x="1568" y="4571"/>
                    </a:cubicBezTo>
                    <a:cubicBezTo>
                      <a:pt x="968" y="2703"/>
                      <a:pt x="1201" y="3170"/>
                      <a:pt x="934" y="2336"/>
                    </a:cubicBezTo>
                    <a:cubicBezTo>
                      <a:pt x="834" y="2036"/>
                      <a:pt x="901" y="2770"/>
                      <a:pt x="334" y="701"/>
                    </a:cubicBezTo>
                    <a:cubicBezTo>
                      <a:pt x="226" y="572"/>
                      <a:pt x="153" y="487"/>
                      <a:pt x="115" y="487"/>
                    </a:cubicBezTo>
                    <a:cubicBezTo>
                      <a:pt x="35" y="487"/>
                      <a:pt x="109" y="853"/>
                      <a:pt x="334" y="1936"/>
                    </a:cubicBezTo>
                    <a:cubicBezTo>
                      <a:pt x="234" y="1569"/>
                      <a:pt x="100" y="1202"/>
                      <a:pt x="0" y="835"/>
                    </a:cubicBezTo>
                    <a:lnTo>
                      <a:pt x="0" y="835"/>
                    </a:lnTo>
                    <a:cubicBezTo>
                      <a:pt x="334" y="2202"/>
                      <a:pt x="134" y="2069"/>
                      <a:pt x="501" y="3103"/>
                    </a:cubicBezTo>
                    <a:cubicBezTo>
                      <a:pt x="437" y="2881"/>
                      <a:pt x="417" y="2800"/>
                      <a:pt x="422" y="2800"/>
                    </a:cubicBezTo>
                    <a:lnTo>
                      <a:pt x="422" y="2800"/>
                    </a:lnTo>
                    <a:cubicBezTo>
                      <a:pt x="436" y="2800"/>
                      <a:pt x="627" y="3368"/>
                      <a:pt x="650" y="3368"/>
                    </a:cubicBezTo>
                    <a:cubicBezTo>
                      <a:pt x="664" y="3368"/>
                      <a:pt x="617" y="3162"/>
                      <a:pt x="434" y="2503"/>
                    </a:cubicBezTo>
                    <a:lnTo>
                      <a:pt x="434" y="2503"/>
                    </a:lnTo>
                    <a:cubicBezTo>
                      <a:pt x="634" y="3170"/>
                      <a:pt x="901" y="4070"/>
                      <a:pt x="901" y="4171"/>
                    </a:cubicBezTo>
                    <a:cubicBezTo>
                      <a:pt x="501" y="2970"/>
                      <a:pt x="668" y="3570"/>
                      <a:pt x="434" y="3103"/>
                    </a:cubicBezTo>
                    <a:lnTo>
                      <a:pt x="434" y="3103"/>
                    </a:lnTo>
                    <a:cubicBezTo>
                      <a:pt x="601" y="3770"/>
                      <a:pt x="768" y="4371"/>
                      <a:pt x="834" y="4771"/>
                    </a:cubicBezTo>
                    <a:cubicBezTo>
                      <a:pt x="834" y="4904"/>
                      <a:pt x="801" y="4804"/>
                      <a:pt x="934" y="5338"/>
                    </a:cubicBezTo>
                    <a:cubicBezTo>
                      <a:pt x="1201" y="5872"/>
                      <a:pt x="1401" y="6405"/>
                      <a:pt x="1535" y="6973"/>
                    </a:cubicBezTo>
                    <a:cubicBezTo>
                      <a:pt x="1542" y="7023"/>
                      <a:pt x="1542" y="7045"/>
                      <a:pt x="1537" y="7045"/>
                    </a:cubicBezTo>
                    <a:cubicBezTo>
                      <a:pt x="1498" y="7045"/>
                      <a:pt x="1162" y="5842"/>
                      <a:pt x="1107" y="5842"/>
                    </a:cubicBezTo>
                    <a:cubicBezTo>
                      <a:pt x="1100" y="5842"/>
                      <a:pt x="1098" y="5862"/>
                      <a:pt x="1101" y="5905"/>
                    </a:cubicBezTo>
                    <a:cubicBezTo>
                      <a:pt x="1368" y="6906"/>
                      <a:pt x="1568" y="7640"/>
                      <a:pt x="1735" y="8140"/>
                    </a:cubicBezTo>
                    <a:cubicBezTo>
                      <a:pt x="1634" y="7769"/>
                      <a:pt x="1601" y="7585"/>
                      <a:pt x="1619" y="7585"/>
                    </a:cubicBezTo>
                    <a:cubicBezTo>
                      <a:pt x="1636" y="7585"/>
                      <a:pt x="1703" y="7761"/>
                      <a:pt x="1802" y="8107"/>
                    </a:cubicBezTo>
                    <a:cubicBezTo>
                      <a:pt x="1635" y="8240"/>
                      <a:pt x="2902" y="12376"/>
                      <a:pt x="3069" y="13777"/>
                    </a:cubicBezTo>
                    <a:cubicBezTo>
                      <a:pt x="3269" y="14111"/>
                      <a:pt x="3603" y="16012"/>
                      <a:pt x="3870" y="16579"/>
                    </a:cubicBezTo>
                    <a:cubicBezTo>
                      <a:pt x="3862" y="16569"/>
                      <a:pt x="3856" y="16564"/>
                      <a:pt x="3851" y="16564"/>
                    </a:cubicBezTo>
                    <a:cubicBezTo>
                      <a:pt x="3801" y="16564"/>
                      <a:pt x="3957" y="17181"/>
                      <a:pt x="3907" y="17181"/>
                    </a:cubicBezTo>
                    <a:cubicBezTo>
                      <a:pt x="3906" y="17181"/>
                      <a:pt x="3905" y="17181"/>
                      <a:pt x="3903" y="17180"/>
                    </a:cubicBezTo>
                    <a:lnTo>
                      <a:pt x="3903" y="17180"/>
                    </a:lnTo>
                    <a:cubicBezTo>
                      <a:pt x="4404" y="19181"/>
                      <a:pt x="4770" y="19948"/>
                      <a:pt x="4937" y="21049"/>
                    </a:cubicBezTo>
                    <a:lnTo>
                      <a:pt x="4937" y="21083"/>
                    </a:lnTo>
                    <a:cubicBezTo>
                      <a:pt x="4865" y="20843"/>
                      <a:pt x="4639" y="20088"/>
                      <a:pt x="4628" y="20088"/>
                    </a:cubicBezTo>
                    <a:lnTo>
                      <a:pt x="4628" y="20088"/>
                    </a:lnTo>
                    <a:cubicBezTo>
                      <a:pt x="4623" y="20088"/>
                      <a:pt x="4652" y="20205"/>
                      <a:pt x="4737" y="20516"/>
                    </a:cubicBezTo>
                    <a:cubicBezTo>
                      <a:pt x="4904" y="21116"/>
                      <a:pt x="5071" y="21883"/>
                      <a:pt x="5271" y="22717"/>
                    </a:cubicBezTo>
                    <a:cubicBezTo>
                      <a:pt x="5338" y="23151"/>
                      <a:pt x="5438" y="23618"/>
                      <a:pt x="5538" y="24051"/>
                    </a:cubicBezTo>
                    <a:cubicBezTo>
                      <a:pt x="5604" y="24318"/>
                      <a:pt x="5638" y="24485"/>
                      <a:pt x="5704" y="24785"/>
                    </a:cubicBezTo>
                    <a:cubicBezTo>
                      <a:pt x="5771" y="25052"/>
                      <a:pt x="5871" y="25319"/>
                      <a:pt x="6005" y="25586"/>
                    </a:cubicBezTo>
                    <a:cubicBezTo>
                      <a:pt x="6272" y="26086"/>
                      <a:pt x="6638" y="26487"/>
                      <a:pt x="7072" y="26820"/>
                    </a:cubicBezTo>
                    <a:cubicBezTo>
                      <a:pt x="7506" y="27120"/>
                      <a:pt x="7939" y="27354"/>
                      <a:pt x="8440" y="27521"/>
                    </a:cubicBezTo>
                    <a:lnTo>
                      <a:pt x="10741" y="28321"/>
                    </a:lnTo>
                    <a:cubicBezTo>
                      <a:pt x="11006" y="28378"/>
                      <a:pt x="11127" y="28399"/>
                      <a:pt x="11165" y="28399"/>
                    </a:cubicBezTo>
                    <a:cubicBezTo>
                      <a:pt x="11259" y="28399"/>
                      <a:pt x="10849" y="28274"/>
                      <a:pt x="10872" y="28274"/>
                    </a:cubicBezTo>
                    <a:cubicBezTo>
                      <a:pt x="10883" y="28274"/>
                      <a:pt x="10994" y="28303"/>
                      <a:pt x="11308" y="28388"/>
                    </a:cubicBezTo>
                    <a:cubicBezTo>
                      <a:pt x="11675" y="28488"/>
                      <a:pt x="12042" y="28588"/>
                      <a:pt x="12409" y="28655"/>
                    </a:cubicBezTo>
                    <a:cubicBezTo>
                      <a:pt x="12676" y="28755"/>
                      <a:pt x="12810" y="28788"/>
                      <a:pt x="13010" y="28888"/>
                    </a:cubicBezTo>
                    <a:cubicBezTo>
                      <a:pt x="13343" y="28988"/>
                      <a:pt x="13677" y="29088"/>
                      <a:pt x="14044" y="29155"/>
                    </a:cubicBezTo>
                    <a:lnTo>
                      <a:pt x="15511" y="29322"/>
                    </a:lnTo>
                    <a:lnTo>
                      <a:pt x="16179" y="29422"/>
                    </a:lnTo>
                    <a:lnTo>
                      <a:pt x="16846" y="29455"/>
                    </a:lnTo>
                    <a:cubicBezTo>
                      <a:pt x="16646" y="29555"/>
                      <a:pt x="17613" y="29555"/>
                      <a:pt x="19047" y="29789"/>
                    </a:cubicBezTo>
                    <a:cubicBezTo>
                      <a:pt x="19047" y="29789"/>
                      <a:pt x="19514" y="29856"/>
                      <a:pt x="19614" y="29856"/>
                    </a:cubicBezTo>
                    <a:cubicBezTo>
                      <a:pt x="19147" y="29856"/>
                      <a:pt x="18714" y="29789"/>
                      <a:pt x="18247" y="29722"/>
                    </a:cubicBezTo>
                    <a:cubicBezTo>
                      <a:pt x="17947" y="29655"/>
                      <a:pt x="17680" y="29622"/>
                      <a:pt x="17379" y="29622"/>
                    </a:cubicBezTo>
                    <a:cubicBezTo>
                      <a:pt x="18213" y="29722"/>
                      <a:pt x="18780" y="29856"/>
                      <a:pt x="19614" y="29922"/>
                    </a:cubicBezTo>
                    <a:cubicBezTo>
                      <a:pt x="20081" y="29922"/>
                      <a:pt x="20548" y="29922"/>
                      <a:pt x="20982" y="29989"/>
                    </a:cubicBezTo>
                    <a:cubicBezTo>
                      <a:pt x="21256" y="30028"/>
                      <a:pt x="21541" y="30044"/>
                      <a:pt x="21824" y="30044"/>
                    </a:cubicBezTo>
                    <a:cubicBezTo>
                      <a:pt x="22024" y="30044"/>
                      <a:pt x="22223" y="30036"/>
                      <a:pt x="22416" y="30022"/>
                    </a:cubicBezTo>
                    <a:cubicBezTo>
                      <a:pt x="22883" y="30089"/>
                      <a:pt x="23350" y="30122"/>
                      <a:pt x="23851" y="30122"/>
                    </a:cubicBezTo>
                    <a:cubicBezTo>
                      <a:pt x="24168" y="30139"/>
                      <a:pt x="24485" y="30147"/>
                      <a:pt x="24806" y="30147"/>
                    </a:cubicBezTo>
                    <a:cubicBezTo>
                      <a:pt x="25127" y="30147"/>
                      <a:pt x="25452" y="30139"/>
                      <a:pt x="25785" y="30122"/>
                    </a:cubicBezTo>
                    <a:cubicBezTo>
                      <a:pt x="22516" y="30089"/>
                      <a:pt x="25552" y="30122"/>
                      <a:pt x="26319" y="30022"/>
                    </a:cubicBezTo>
                    <a:lnTo>
                      <a:pt x="26319" y="30156"/>
                    </a:lnTo>
                    <a:cubicBezTo>
                      <a:pt x="27287" y="30156"/>
                      <a:pt x="28087" y="30089"/>
                      <a:pt x="28788" y="30056"/>
                    </a:cubicBezTo>
                    <a:cubicBezTo>
                      <a:pt x="29488" y="30056"/>
                      <a:pt x="30089" y="30022"/>
                      <a:pt x="30622" y="29956"/>
                    </a:cubicBezTo>
                    <a:cubicBezTo>
                      <a:pt x="31690" y="29889"/>
                      <a:pt x="32557" y="29822"/>
                      <a:pt x="33591" y="29722"/>
                    </a:cubicBezTo>
                    <a:cubicBezTo>
                      <a:pt x="33562" y="29708"/>
                      <a:pt x="33505" y="29702"/>
                      <a:pt x="33427" y="29702"/>
                    </a:cubicBezTo>
                    <a:cubicBezTo>
                      <a:pt x="33022" y="29702"/>
                      <a:pt x="32055" y="29865"/>
                      <a:pt x="31538" y="29865"/>
                    </a:cubicBezTo>
                    <a:cubicBezTo>
                      <a:pt x="31469" y="29865"/>
                      <a:pt x="31407" y="29862"/>
                      <a:pt x="31356" y="29856"/>
                    </a:cubicBezTo>
                    <a:cubicBezTo>
                      <a:pt x="32257" y="29789"/>
                      <a:pt x="32891" y="29722"/>
                      <a:pt x="33458" y="29655"/>
                    </a:cubicBezTo>
                    <a:cubicBezTo>
                      <a:pt x="33991" y="29589"/>
                      <a:pt x="34525" y="29555"/>
                      <a:pt x="35226" y="29389"/>
                    </a:cubicBezTo>
                    <a:cubicBezTo>
                      <a:pt x="35519" y="29389"/>
                      <a:pt x="34318" y="29602"/>
                      <a:pt x="34646" y="29602"/>
                    </a:cubicBezTo>
                    <a:cubicBezTo>
                      <a:pt x="34728" y="29602"/>
                      <a:pt x="34905" y="29589"/>
                      <a:pt x="35226" y="29555"/>
                    </a:cubicBezTo>
                    <a:cubicBezTo>
                      <a:pt x="35759" y="29389"/>
                      <a:pt x="36059" y="29322"/>
                      <a:pt x="36326" y="29255"/>
                    </a:cubicBezTo>
                    <a:cubicBezTo>
                      <a:pt x="36347" y="29256"/>
                      <a:pt x="36370" y="29257"/>
                      <a:pt x="36396" y="29257"/>
                    </a:cubicBezTo>
                    <a:cubicBezTo>
                      <a:pt x="37082" y="29257"/>
                      <a:pt x="39404" y="28853"/>
                      <a:pt x="39136" y="28853"/>
                    </a:cubicBezTo>
                    <a:cubicBezTo>
                      <a:pt x="39126" y="28853"/>
                      <a:pt x="39112" y="28854"/>
                      <a:pt x="39095" y="28855"/>
                    </a:cubicBezTo>
                    <a:cubicBezTo>
                      <a:pt x="39662" y="28788"/>
                      <a:pt x="40229" y="28721"/>
                      <a:pt x="40763" y="28621"/>
                    </a:cubicBezTo>
                    <a:cubicBezTo>
                      <a:pt x="41330" y="28555"/>
                      <a:pt x="41864" y="28455"/>
                      <a:pt x="42431" y="28355"/>
                    </a:cubicBezTo>
                    <a:cubicBezTo>
                      <a:pt x="43465" y="28088"/>
                      <a:pt x="42931" y="28121"/>
                      <a:pt x="43498" y="27988"/>
                    </a:cubicBezTo>
                    <a:cubicBezTo>
                      <a:pt x="43736" y="27950"/>
                      <a:pt x="43889" y="27931"/>
                      <a:pt x="43954" y="27931"/>
                    </a:cubicBezTo>
                    <a:cubicBezTo>
                      <a:pt x="44063" y="27931"/>
                      <a:pt x="43928" y="27983"/>
                      <a:pt x="43531" y="28088"/>
                    </a:cubicBezTo>
                    <a:lnTo>
                      <a:pt x="45066" y="27721"/>
                    </a:lnTo>
                    <a:cubicBezTo>
                      <a:pt x="45266" y="27654"/>
                      <a:pt x="45433" y="27587"/>
                      <a:pt x="45633" y="27487"/>
                    </a:cubicBezTo>
                    <a:cubicBezTo>
                      <a:pt x="45900" y="27354"/>
                      <a:pt x="46167" y="27187"/>
                      <a:pt x="46367" y="26920"/>
                    </a:cubicBezTo>
                    <a:cubicBezTo>
                      <a:pt x="46384" y="26899"/>
                      <a:pt x="46390" y="26890"/>
                      <a:pt x="46386" y="26890"/>
                    </a:cubicBezTo>
                    <a:lnTo>
                      <a:pt x="46386" y="26890"/>
                    </a:lnTo>
                    <a:cubicBezTo>
                      <a:pt x="46367" y="26890"/>
                      <a:pt x="46059" y="27180"/>
                      <a:pt x="46049" y="27180"/>
                    </a:cubicBezTo>
                    <a:cubicBezTo>
                      <a:pt x="46043" y="27180"/>
                      <a:pt x="46114" y="27107"/>
                      <a:pt x="46333" y="26887"/>
                    </a:cubicBezTo>
                    <a:cubicBezTo>
                      <a:pt x="46434" y="26720"/>
                      <a:pt x="46567" y="26587"/>
                      <a:pt x="46667" y="26420"/>
                    </a:cubicBezTo>
                    <a:cubicBezTo>
                      <a:pt x="46700" y="26320"/>
                      <a:pt x="46734" y="26286"/>
                      <a:pt x="46767" y="26253"/>
                    </a:cubicBezTo>
                    <a:cubicBezTo>
                      <a:pt x="46800" y="26186"/>
                      <a:pt x="46834" y="26153"/>
                      <a:pt x="46867" y="26086"/>
                    </a:cubicBezTo>
                    <a:cubicBezTo>
                      <a:pt x="46901" y="25953"/>
                      <a:pt x="46967" y="25786"/>
                      <a:pt x="47001" y="25653"/>
                    </a:cubicBezTo>
                    <a:cubicBezTo>
                      <a:pt x="47299" y="24218"/>
                      <a:pt x="47009" y="25247"/>
                      <a:pt x="47281" y="23918"/>
                    </a:cubicBezTo>
                    <a:lnTo>
                      <a:pt x="47368" y="23918"/>
                    </a:lnTo>
                    <a:cubicBezTo>
                      <a:pt x="47601" y="22617"/>
                      <a:pt x="48368" y="19815"/>
                      <a:pt x="48635" y="18247"/>
                    </a:cubicBezTo>
                    <a:lnTo>
                      <a:pt x="48635" y="18247"/>
                    </a:lnTo>
                    <a:cubicBezTo>
                      <a:pt x="48402" y="18981"/>
                      <a:pt x="48302" y="19982"/>
                      <a:pt x="48101" y="20516"/>
                    </a:cubicBezTo>
                    <a:cubicBezTo>
                      <a:pt x="48277" y="19697"/>
                      <a:pt x="48335" y="19408"/>
                      <a:pt x="48330" y="19408"/>
                    </a:cubicBezTo>
                    <a:lnTo>
                      <a:pt x="48330" y="19408"/>
                    </a:lnTo>
                    <a:cubicBezTo>
                      <a:pt x="48316" y="19408"/>
                      <a:pt x="47930" y="21083"/>
                      <a:pt x="47902" y="21083"/>
                    </a:cubicBezTo>
                    <a:cubicBezTo>
                      <a:pt x="47902" y="21083"/>
                      <a:pt x="47901" y="21083"/>
                      <a:pt x="47901" y="21083"/>
                    </a:cubicBezTo>
                    <a:cubicBezTo>
                      <a:pt x="48135" y="20082"/>
                      <a:pt x="48302" y="19315"/>
                      <a:pt x="48402" y="18814"/>
                    </a:cubicBezTo>
                    <a:lnTo>
                      <a:pt x="48402" y="18814"/>
                    </a:lnTo>
                    <a:cubicBezTo>
                      <a:pt x="48339" y="19139"/>
                      <a:pt x="48319" y="19269"/>
                      <a:pt x="48326" y="19269"/>
                    </a:cubicBezTo>
                    <a:cubicBezTo>
                      <a:pt x="48355" y="19269"/>
                      <a:pt x="48796" y="17358"/>
                      <a:pt x="48902" y="17146"/>
                    </a:cubicBezTo>
                    <a:lnTo>
                      <a:pt x="48902" y="17146"/>
                    </a:lnTo>
                    <a:cubicBezTo>
                      <a:pt x="48814" y="17439"/>
                      <a:pt x="48752" y="17732"/>
                      <a:pt x="48783" y="17732"/>
                    </a:cubicBezTo>
                    <a:cubicBezTo>
                      <a:pt x="48788" y="17732"/>
                      <a:pt x="48794" y="17726"/>
                      <a:pt x="48802" y="17714"/>
                    </a:cubicBezTo>
                    <a:cubicBezTo>
                      <a:pt x="49135" y="16317"/>
                      <a:pt x="49287" y="15481"/>
                      <a:pt x="49264" y="15481"/>
                    </a:cubicBezTo>
                    <a:lnTo>
                      <a:pt x="49264" y="15481"/>
                    </a:lnTo>
                    <a:cubicBezTo>
                      <a:pt x="49250" y="15481"/>
                      <a:pt x="49173" y="15783"/>
                      <a:pt x="49035" y="16446"/>
                    </a:cubicBezTo>
                    <a:cubicBezTo>
                      <a:pt x="49084" y="16204"/>
                      <a:pt x="49095" y="16124"/>
                      <a:pt x="49088" y="16124"/>
                    </a:cubicBezTo>
                    <a:lnTo>
                      <a:pt x="49088" y="16124"/>
                    </a:lnTo>
                    <a:cubicBezTo>
                      <a:pt x="49075" y="16124"/>
                      <a:pt x="48991" y="16436"/>
                      <a:pt x="48980" y="16436"/>
                    </a:cubicBezTo>
                    <a:cubicBezTo>
                      <a:pt x="48974" y="16436"/>
                      <a:pt x="48994" y="16327"/>
                      <a:pt x="49069" y="15979"/>
                    </a:cubicBezTo>
                    <a:cubicBezTo>
                      <a:pt x="49469" y="14378"/>
                      <a:pt x="50203" y="11409"/>
                      <a:pt x="50336" y="10308"/>
                    </a:cubicBezTo>
                    <a:cubicBezTo>
                      <a:pt x="50363" y="10226"/>
                      <a:pt x="50377" y="10190"/>
                      <a:pt x="50384" y="10190"/>
                    </a:cubicBezTo>
                    <a:lnTo>
                      <a:pt x="50384" y="10190"/>
                    </a:lnTo>
                    <a:cubicBezTo>
                      <a:pt x="50421" y="10190"/>
                      <a:pt x="50158" y="11421"/>
                      <a:pt x="50173" y="11421"/>
                    </a:cubicBezTo>
                    <a:cubicBezTo>
                      <a:pt x="50177" y="11421"/>
                      <a:pt x="50214" y="11282"/>
                      <a:pt x="50303" y="10909"/>
                    </a:cubicBezTo>
                    <a:cubicBezTo>
                      <a:pt x="50703" y="8740"/>
                      <a:pt x="50470" y="9808"/>
                      <a:pt x="50803" y="8007"/>
                    </a:cubicBezTo>
                    <a:cubicBezTo>
                      <a:pt x="50805" y="8009"/>
                      <a:pt x="50807" y="8009"/>
                      <a:pt x="50809" y="8009"/>
                    </a:cubicBezTo>
                    <a:cubicBezTo>
                      <a:pt x="50844" y="8009"/>
                      <a:pt x="50909" y="7756"/>
                      <a:pt x="51003" y="7473"/>
                    </a:cubicBezTo>
                    <a:lnTo>
                      <a:pt x="51003" y="7473"/>
                    </a:lnTo>
                    <a:cubicBezTo>
                      <a:pt x="50835" y="8196"/>
                      <a:pt x="50718" y="9024"/>
                      <a:pt x="50730" y="9024"/>
                    </a:cubicBezTo>
                    <a:cubicBezTo>
                      <a:pt x="50734" y="9024"/>
                      <a:pt x="50757" y="8903"/>
                      <a:pt x="50803" y="8607"/>
                    </a:cubicBezTo>
                    <a:cubicBezTo>
                      <a:pt x="50837" y="8273"/>
                      <a:pt x="51304" y="6439"/>
                      <a:pt x="51270" y="6339"/>
                    </a:cubicBezTo>
                    <a:lnTo>
                      <a:pt x="51270" y="6339"/>
                    </a:lnTo>
                    <a:cubicBezTo>
                      <a:pt x="51084" y="7069"/>
                      <a:pt x="51001" y="7306"/>
                      <a:pt x="50977" y="7306"/>
                    </a:cubicBezTo>
                    <a:cubicBezTo>
                      <a:pt x="50955" y="7306"/>
                      <a:pt x="50988" y="7085"/>
                      <a:pt x="51037" y="6872"/>
                    </a:cubicBezTo>
                    <a:cubicBezTo>
                      <a:pt x="51285" y="5855"/>
                      <a:pt x="51427" y="5237"/>
                      <a:pt x="51575" y="4549"/>
                    </a:cubicBezTo>
                    <a:lnTo>
                      <a:pt x="51575" y="4549"/>
                    </a:lnTo>
                    <a:cubicBezTo>
                      <a:pt x="51460" y="5006"/>
                      <a:pt x="51328" y="5561"/>
                      <a:pt x="51253" y="5712"/>
                    </a:cubicBezTo>
                    <a:lnTo>
                      <a:pt x="51253" y="5712"/>
                    </a:lnTo>
                    <a:cubicBezTo>
                      <a:pt x="51400" y="5070"/>
                      <a:pt x="51556" y="4441"/>
                      <a:pt x="51654" y="4178"/>
                    </a:cubicBezTo>
                    <a:lnTo>
                      <a:pt x="51654" y="4178"/>
                    </a:lnTo>
                    <a:cubicBezTo>
                      <a:pt x="51701" y="3960"/>
                      <a:pt x="51750" y="3728"/>
                      <a:pt x="51804" y="3470"/>
                    </a:cubicBezTo>
                    <a:cubicBezTo>
                      <a:pt x="51809" y="3427"/>
                      <a:pt x="51809" y="3408"/>
                      <a:pt x="51804" y="3408"/>
                    </a:cubicBezTo>
                    <a:lnTo>
                      <a:pt x="51804" y="3408"/>
                    </a:lnTo>
                    <a:cubicBezTo>
                      <a:pt x="51761" y="3408"/>
                      <a:pt x="51329" y="5134"/>
                      <a:pt x="51299" y="5134"/>
                    </a:cubicBezTo>
                    <a:cubicBezTo>
                      <a:pt x="51291" y="5134"/>
                      <a:pt x="51318" y="4978"/>
                      <a:pt x="51404" y="4571"/>
                    </a:cubicBezTo>
                    <a:lnTo>
                      <a:pt x="51404" y="4571"/>
                    </a:lnTo>
                    <a:cubicBezTo>
                      <a:pt x="51394" y="4642"/>
                      <a:pt x="51392" y="4674"/>
                      <a:pt x="51398" y="4674"/>
                    </a:cubicBezTo>
                    <a:cubicBezTo>
                      <a:pt x="51446" y="4674"/>
                      <a:pt x="52044" y="2158"/>
                      <a:pt x="52104" y="1769"/>
                    </a:cubicBezTo>
                    <a:lnTo>
                      <a:pt x="52104" y="1769"/>
                    </a:lnTo>
                    <a:cubicBezTo>
                      <a:pt x="51978" y="2219"/>
                      <a:pt x="51920" y="2365"/>
                      <a:pt x="51895" y="2365"/>
                    </a:cubicBezTo>
                    <a:cubicBezTo>
                      <a:pt x="51850" y="2365"/>
                      <a:pt x="51919" y="1860"/>
                      <a:pt x="51879" y="1860"/>
                    </a:cubicBezTo>
                    <a:cubicBezTo>
                      <a:pt x="51861" y="1860"/>
                      <a:pt x="51821" y="1965"/>
                      <a:pt x="51737" y="2269"/>
                    </a:cubicBezTo>
                    <a:cubicBezTo>
                      <a:pt x="51470" y="3370"/>
                      <a:pt x="51504" y="3403"/>
                      <a:pt x="51404" y="3970"/>
                    </a:cubicBezTo>
                    <a:cubicBezTo>
                      <a:pt x="51229" y="4484"/>
                      <a:pt x="51156" y="4687"/>
                      <a:pt x="51143" y="4687"/>
                    </a:cubicBezTo>
                    <a:cubicBezTo>
                      <a:pt x="51113" y="4687"/>
                      <a:pt x="51388" y="3657"/>
                      <a:pt x="51504" y="2803"/>
                    </a:cubicBezTo>
                    <a:cubicBezTo>
                      <a:pt x="51837" y="1902"/>
                      <a:pt x="52104" y="968"/>
                      <a:pt x="522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7" name="Google Shape;677;p64"/>
            <p:cNvGrpSpPr/>
            <p:nvPr/>
          </p:nvGrpSpPr>
          <p:grpSpPr>
            <a:xfrm>
              <a:off x="900503" y="1943101"/>
              <a:ext cx="1701772" cy="3366080"/>
              <a:chOff x="900503" y="1943101"/>
              <a:chExt cx="1701772" cy="3366080"/>
            </a:xfrm>
          </p:grpSpPr>
          <p:sp>
            <p:nvSpPr>
              <p:cNvPr id="678" name="Google Shape;678;p64"/>
              <p:cNvSpPr/>
              <p:nvPr/>
            </p:nvSpPr>
            <p:spPr>
              <a:xfrm flipH="1">
                <a:off x="994705" y="3832156"/>
                <a:ext cx="37892" cy="7251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226" extrusionOk="0">
                    <a:moveTo>
                      <a:pt x="43" y="1"/>
                    </a:moveTo>
                    <a:cubicBezTo>
                      <a:pt x="1" y="1"/>
                      <a:pt x="121" y="33"/>
                      <a:pt x="615" y="139"/>
                    </a:cubicBezTo>
                    <a:cubicBezTo>
                      <a:pt x="655" y="139"/>
                      <a:pt x="1079" y="226"/>
                      <a:pt x="1141" y="226"/>
                    </a:cubicBezTo>
                    <a:cubicBezTo>
                      <a:pt x="1181" y="226"/>
                      <a:pt x="1071" y="190"/>
                      <a:pt x="615" y="73"/>
                    </a:cubicBezTo>
                    <a:cubicBezTo>
                      <a:pt x="534" y="73"/>
                      <a:pt x="106" y="1"/>
                      <a:pt x="43" y="1"/>
                    </a:cubicBezTo>
                    <a:close/>
                  </a:path>
                </a:pathLst>
              </a:custGeom>
              <a:solidFill>
                <a:srgbClr val="41A3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64"/>
              <p:cNvSpPr/>
              <p:nvPr/>
            </p:nvSpPr>
            <p:spPr>
              <a:xfrm flipH="1">
                <a:off x="1389631" y="2482689"/>
                <a:ext cx="440976" cy="344657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10742" extrusionOk="0">
                    <a:moveTo>
                      <a:pt x="9341" y="1"/>
                    </a:moveTo>
                    <a:lnTo>
                      <a:pt x="1935" y="2736"/>
                    </a:lnTo>
                    <a:lnTo>
                      <a:pt x="1" y="7039"/>
                    </a:lnTo>
                    <a:lnTo>
                      <a:pt x="5671" y="10742"/>
                    </a:lnTo>
                    <a:lnTo>
                      <a:pt x="9307" y="10742"/>
                    </a:lnTo>
                    <a:lnTo>
                      <a:pt x="12943" y="5371"/>
                    </a:lnTo>
                    <a:lnTo>
                      <a:pt x="13744" y="2135"/>
                    </a:lnTo>
                    <a:lnTo>
                      <a:pt x="9341" y="1"/>
                    </a:lnTo>
                    <a:close/>
                  </a:path>
                </a:pathLst>
              </a:custGeom>
              <a:solidFill>
                <a:srgbClr val="9C82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64"/>
              <p:cNvSpPr/>
              <p:nvPr/>
            </p:nvSpPr>
            <p:spPr>
              <a:xfrm flipH="1">
                <a:off x="1405677" y="2002427"/>
                <a:ext cx="515895" cy="678694"/>
              </a:xfrm>
              <a:custGeom>
                <a:avLst/>
                <a:gdLst/>
                <a:ahLst/>
                <a:cxnLst/>
                <a:rect l="l" t="t" r="r" b="b"/>
                <a:pathLst>
                  <a:path w="16079" h="21153" extrusionOk="0">
                    <a:moveTo>
                      <a:pt x="7331" y="1"/>
                    </a:moveTo>
                    <a:cubicBezTo>
                      <a:pt x="7113" y="1"/>
                      <a:pt x="6893" y="19"/>
                      <a:pt x="6672" y="58"/>
                    </a:cubicBezTo>
                    <a:cubicBezTo>
                      <a:pt x="1702" y="892"/>
                      <a:pt x="0" y="5929"/>
                      <a:pt x="134" y="6529"/>
                    </a:cubicBezTo>
                    <a:cubicBezTo>
                      <a:pt x="267" y="7096"/>
                      <a:pt x="501" y="15502"/>
                      <a:pt x="4670" y="19338"/>
                    </a:cubicBezTo>
                    <a:cubicBezTo>
                      <a:pt x="4670" y="19338"/>
                      <a:pt x="6454" y="21152"/>
                      <a:pt x="8585" y="21152"/>
                    </a:cubicBezTo>
                    <a:cubicBezTo>
                      <a:pt x="9633" y="21152"/>
                      <a:pt x="10764" y="20714"/>
                      <a:pt x="11809" y="19405"/>
                    </a:cubicBezTo>
                    <a:cubicBezTo>
                      <a:pt x="14944" y="15436"/>
                      <a:pt x="16078" y="13201"/>
                      <a:pt x="15912" y="10832"/>
                    </a:cubicBezTo>
                    <a:cubicBezTo>
                      <a:pt x="15752" y="8538"/>
                      <a:pt x="12000" y="1"/>
                      <a:pt x="7331" y="1"/>
                    </a:cubicBezTo>
                    <a:close/>
                  </a:path>
                </a:pathLst>
              </a:custGeom>
              <a:solidFill>
                <a:srgbClr val="BE9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64"/>
              <p:cNvSpPr/>
              <p:nvPr/>
            </p:nvSpPr>
            <p:spPr>
              <a:xfrm flipH="1">
                <a:off x="900503" y="2560818"/>
                <a:ext cx="1181626" cy="1221219"/>
              </a:xfrm>
              <a:custGeom>
                <a:avLst/>
                <a:gdLst/>
                <a:ahLst/>
                <a:cxnLst/>
                <a:rect l="l" t="t" r="r" b="b"/>
                <a:pathLst>
                  <a:path w="36828" h="38062" extrusionOk="0">
                    <a:moveTo>
                      <a:pt x="21449" y="1"/>
                    </a:moveTo>
                    <a:cubicBezTo>
                      <a:pt x="21449" y="1"/>
                      <a:pt x="18814" y="7072"/>
                      <a:pt x="16813" y="7272"/>
                    </a:cubicBezTo>
                    <a:cubicBezTo>
                      <a:pt x="16735" y="7281"/>
                      <a:pt x="16653" y="7286"/>
                      <a:pt x="16567" y="7286"/>
                    </a:cubicBezTo>
                    <a:cubicBezTo>
                      <a:pt x="14424" y="7286"/>
                      <a:pt x="9708" y="4604"/>
                      <a:pt x="9708" y="4604"/>
                    </a:cubicBezTo>
                    <a:cubicBezTo>
                      <a:pt x="8707" y="6572"/>
                      <a:pt x="7406" y="6372"/>
                      <a:pt x="5538" y="7573"/>
                    </a:cubicBezTo>
                    <a:cubicBezTo>
                      <a:pt x="4737" y="8073"/>
                      <a:pt x="4004" y="8607"/>
                      <a:pt x="3303" y="9241"/>
                    </a:cubicBezTo>
                    <a:cubicBezTo>
                      <a:pt x="1902" y="10541"/>
                      <a:pt x="1135" y="12443"/>
                      <a:pt x="835" y="14344"/>
                    </a:cubicBezTo>
                    <a:cubicBezTo>
                      <a:pt x="568" y="16112"/>
                      <a:pt x="534" y="17880"/>
                      <a:pt x="668" y="19681"/>
                    </a:cubicBezTo>
                    <a:lnTo>
                      <a:pt x="701" y="20115"/>
                    </a:lnTo>
                    <a:cubicBezTo>
                      <a:pt x="1" y="20248"/>
                      <a:pt x="2302" y="31056"/>
                      <a:pt x="1669" y="31456"/>
                    </a:cubicBezTo>
                    <a:cubicBezTo>
                      <a:pt x="1035" y="31857"/>
                      <a:pt x="701" y="32591"/>
                      <a:pt x="801" y="33358"/>
                    </a:cubicBezTo>
                    <a:cubicBezTo>
                      <a:pt x="801" y="33358"/>
                      <a:pt x="6105" y="33691"/>
                      <a:pt x="7239" y="35526"/>
                    </a:cubicBezTo>
                    <a:cubicBezTo>
                      <a:pt x="7463" y="35878"/>
                      <a:pt x="7753" y="36020"/>
                      <a:pt x="8075" y="36020"/>
                    </a:cubicBezTo>
                    <a:cubicBezTo>
                      <a:pt x="9436" y="36020"/>
                      <a:pt x="11376" y="33491"/>
                      <a:pt x="11376" y="33491"/>
                    </a:cubicBezTo>
                    <a:lnTo>
                      <a:pt x="21149" y="31890"/>
                    </a:lnTo>
                    <a:lnTo>
                      <a:pt x="33658" y="38061"/>
                    </a:lnTo>
                    <a:cubicBezTo>
                      <a:pt x="34926" y="37561"/>
                      <a:pt x="34459" y="31056"/>
                      <a:pt x="34826" y="29755"/>
                    </a:cubicBezTo>
                    <a:cubicBezTo>
                      <a:pt x="36727" y="22683"/>
                      <a:pt x="36827" y="15211"/>
                      <a:pt x="35159" y="8073"/>
                    </a:cubicBezTo>
                    <a:cubicBezTo>
                      <a:pt x="35026" y="7206"/>
                      <a:pt x="34659" y="6372"/>
                      <a:pt x="34092" y="5671"/>
                    </a:cubicBezTo>
                    <a:cubicBezTo>
                      <a:pt x="33325" y="4837"/>
                      <a:pt x="32124" y="4604"/>
                      <a:pt x="31056" y="4337"/>
                    </a:cubicBezTo>
                    <a:cubicBezTo>
                      <a:pt x="28321" y="3637"/>
                      <a:pt x="23951" y="1368"/>
                      <a:pt x="214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64"/>
              <p:cNvSpPr/>
              <p:nvPr/>
            </p:nvSpPr>
            <p:spPr>
              <a:xfrm flipH="1">
                <a:off x="2021087" y="4818058"/>
                <a:ext cx="581188" cy="429329"/>
              </a:xfrm>
              <a:custGeom>
                <a:avLst/>
                <a:gdLst/>
                <a:ahLst/>
                <a:cxnLst/>
                <a:rect l="l" t="t" r="r" b="b"/>
                <a:pathLst>
                  <a:path w="18114" h="13381" extrusionOk="0">
                    <a:moveTo>
                      <a:pt x="11608" y="1"/>
                    </a:moveTo>
                    <a:cubicBezTo>
                      <a:pt x="9574" y="3604"/>
                      <a:pt x="6505" y="6506"/>
                      <a:pt x="2836" y="8340"/>
                    </a:cubicBezTo>
                    <a:cubicBezTo>
                      <a:pt x="2135" y="8640"/>
                      <a:pt x="1501" y="9007"/>
                      <a:pt x="934" y="9441"/>
                    </a:cubicBezTo>
                    <a:cubicBezTo>
                      <a:pt x="334" y="9908"/>
                      <a:pt x="0" y="10609"/>
                      <a:pt x="34" y="11342"/>
                    </a:cubicBezTo>
                    <a:cubicBezTo>
                      <a:pt x="200" y="12777"/>
                      <a:pt x="1935" y="13344"/>
                      <a:pt x="3336" y="13377"/>
                    </a:cubicBezTo>
                    <a:cubicBezTo>
                      <a:pt x="3435" y="13379"/>
                      <a:pt x="3534" y="13380"/>
                      <a:pt x="3633" y="13380"/>
                    </a:cubicBezTo>
                    <a:cubicBezTo>
                      <a:pt x="6699" y="13380"/>
                      <a:pt x="9685" y="12383"/>
                      <a:pt x="12109" y="10508"/>
                    </a:cubicBezTo>
                    <a:cubicBezTo>
                      <a:pt x="12843" y="9908"/>
                      <a:pt x="13610" y="9208"/>
                      <a:pt x="14577" y="9174"/>
                    </a:cubicBezTo>
                    <a:cubicBezTo>
                      <a:pt x="14611" y="9172"/>
                      <a:pt x="14645" y="9172"/>
                      <a:pt x="14679" y="9172"/>
                    </a:cubicBezTo>
                    <a:cubicBezTo>
                      <a:pt x="15121" y="9172"/>
                      <a:pt x="15577" y="9310"/>
                      <a:pt x="16024" y="9310"/>
                    </a:cubicBezTo>
                    <a:cubicBezTo>
                      <a:pt x="16188" y="9310"/>
                      <a:pt x="16351" y="9292"/>
                      <a:pt x="16512" y="9241"/>
                    </a:cubicBezTo>
                    <a:cubicBezTo>
                      <a:pt x="17346" y="8974"/>
                      <a:pt x="17679" y="7973"/>
                      <a:pt x="17780" y="7106"/>
                    </a:cubicBezTo>
                    <a:cubicBezTo>
                      <a:pt x="18113" y="4871"/>
                      <a:pt x="17880" y="2603"/>
                      <a:pt x="17179" y="501"/>
                    </a:cubicBezTo>
                    <a:lnTo>
                      <a:pt x="1160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64"/>
              <p:cNvSpPr/>
              <p:nvPr/>
            </p:nvSpPr>
            <p:spPr>
              <a:xfrm flipH="1">
                <a:off x="1628286" y="4709961"/>
                <a:ext cx="399266" cy="599219"/>
              </a:xfrm>
              <a:custGeom>
                <a:avLst/>
                <a:gdLst/>
                <a:ahLst/>
                <a:cxnLst/>
                <a:rect l="l" t="t" r="r" b="b"/>
                <a:pathLst>
                  <a:path w="12444" h="18676" extrusionOk="0">
                    <a:moveTo>
                      <a:pt x="6239" y="1"/>
                    </a:moveTo>
                    <a:cubicBezTo>
                      <a:pt x="4204" y="5838"/>
                      <a:pt x="2169" y="11676"/>
                      <a:pt x="134" y="17547"/>
                    </a:cubicBezTo>
                    <a:cubicBezTo>
                      <a:pt x="34" y="17780"/>
                      <a:pt x="1" y="18014"/>
                      <a:pt x="101" y="18247"/>
                    </a:cubicBezTo>
                    <a:cubicBezTo>
                      <a:pt x="234" y="18447"/>
                      <a:pt x="468" y="18581"/>
                      <a:pt x="701" y="18581"/>
                    </a:cubicBezTo>
                    <a:cubicBezTo>
                      <a:pt x="1098" y="18644"/>
                      <a:pt x="1494" y="18675"/>
                      <a:pt x="1885" y="18675"/>
                    </a:cubicBezTo>
                    <a:cubicBezTo>
                      <a:pt x="4787" y="18675"/>
                      <a:pt x="7465" y="16978"/>
                      <a:pt x="8640" y="14244"/>
                    </a:cubicBezTo>
                    <a:cubicBezTo>
                      <a:pt x="9074" y="13210"/>
                      <a:pt x="9341" y="11943"/>
                      <a:pt x="10342" y="11442"/>
                    </a:cubicBezTo>
                    <a:cubicBezTo>
                      <a:pt x="10809" y="11209"/>
                      <a:pt x="11376" y="11176"/>
                      <a:pt x="11776" y="10842"/>
                    </a:cubicBezTo>
                    <a:cubicBezTo>
                      <a:pt x="12443" y="10308"/>
                      <a:pt x="12376" y="9274"/>
                      <a:pt x="12243" y="8407"/>
                    </a:cubicBezTo>
                    <a:cubicBezTo>
                      <a:pt x="11776" y="5605"/>
                      <a:pt x="11309" y="2803"/>
                      <a:pt x="108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64"/>
              <p:cNvSpPr/>
              <p:nvPr/>
            </p:nvSpPr>
            <p:spPr>
              <a:xfrm flipH="1">
                <a:off x="1207676" y="1943101"/>
                <a:ext cx="569412" cy="711934"/>
              </a:xfrm>
              <a:custGeom>
                <a:avLst/>
                <a:gdLst/>
                <a:ahLst/>
                <a:cxnLst/>
                <a:rect l="l" t="t" r="r" b="b"/>
                <a:pathLst>
                  <a:path w="17747" h="22189" extrusionOk="0">
                    <a:moveTo>
                      <a:pt x="4454" y="1"/>
                    </a:moveTo>
                    <a:cubicBezTo>
                      <a:pt x="3238" y="1"/>
                      <a:pt x="1946" y="630"/>
                      <a:pt x="1502" y="1773"/>
                    </a:cubicBezTo>
                    <a:lnTo>
                      <a:pt x="1" y="3174"/>
                    </a:lnTo>
                    <a:cubicBezTo>
                      <a:pt x="45" y="3167"/>
                      <a:pt x="90" y="3163"/>
                      <a:pt x="135" y="3163"/>
                    </a:cubicBezTo>
                    <a:cubicBezTo>
                      <a:pt x="2219" y="3163"/>
                      <a:pt x="4680" y="11098"/>
                      <a:pt x="6769" y="11098"/>
                    </a:cubicBezTo>
                    <a:cubicBezTo>
                      <a:pt x="6826" y="11098"/>
                      <a:pt x="6882" y="11092"/>
                      <a:pt x="6939" y="11080"/>
                    </a:cubicBezTo>
                    <a:cubicBezTo>
                      <a:pt x="7408" y="10983"/>
                      <a:pt x="7819" y="10938"/>
                      <a:pt x="8178" y="10938"/>
                    </a:cubicBezTo>
                    <a:cubicBezTo>
                      <a:pt x="11744" y="10938"/>
                      <a:pt x="10141" y="15350"/>
                      <a:pt x="9474" y="16017"/>
                    </a:cubicBezTo>
                    <a:cubicBezTo>
                      <a:pt x="9707" y="16918"/>
                      <a:pt x="9407" y="17318"/>
                      <a:pt x="10508" y="19253"/>
                    </a:cubicBezTo>
                    <a:cubicBezTo>
                      <a:pt x="11575" y="21154"/>
                      <a:pt x="14044" y="21621"/>
                      <a:pt x="16245" y="21654"/>
                    </a:cubicBezTo>
                    <a:lnTo>
                      <a:pt x="17747" y="22188"/>
                    </a:lnTo>
                    <a:cubicBezTo>
                      <a:pt x="15879" y="20754"/>
                      <a:pt x="14978" y="18385"/>
                      <a:pt x="14544" y="16084"/>
                    </a:cubicBezTo>
                    <a:cubicBezTo>
                      <a:pt x="14077" y="13782"/>
                      <a:pt x="14044" y="11414"/>
                      <a:pt x="13410" y="9145"/>
                    </a:cubicBezTo>
                    <a:cubicBezTo>
                      <a:pt x="12543" y="6076"/>
                      <a:pt x="10708" y="3375"/>
                      <a:pt x="8173" y="1473"/>
                    </a:cubicBezTo>
                    <a:cubicBezTo>
                      <a:pt x="7172" y="639"/>
                      <a:pt x="5938" y="139"/>
                      <a:pt x="4637" y="5"/>
                    </a:cubicBezTo>
                    <a:cubicBezTo>
                      <a:pt x="4577" y="2"/>
                      <a:pt x="4516" y="1"/>
                      <a:pt x="44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64"/>
              <p:cNvSpPr/>
              <p:nvPr/>
            </p:nvSpPr>
            <p:spPr>
              <a:xfrm flipH="1">
                <a:off x="1317933" y="3122096"/>
                <a:ext cx="909385" cy="482270"/>
              </a:xfrm>
              <a:custGeom>
                <a:avLst/>
                <a:gdLst/>
                <a:ahLst/>
                <a:cxnLst/>
                <a:rect l="l" t="t" r="r" b="b"/>
                <a:pathLst>
                  <a:path w="28343" h="15031" extrusionOk="0">
                    <a:moveTo>
                      <a:pt x="22965" y="0"/>
                    </a:moveTo>
                    <a:cubicBezTo>
                      <a:pt x="22912" y="0"/>
                      <a:pt x="22859" y="7"/>
                      <a:pt x="22805" y="20"/>
                    </a:cubicBezTo>
                    <a:lnTo>
                      <a:pt x="11364" y="3789"/>
                    </a:lnTo>
                    <a:lnTo>
                      <a:pt x="11197" y="3556"/>
                    </a:lnTo>
                    <a:cubicBezTo>
                      <a:pt x="11097" y="3456"/>
                      <a:pt x="10964" y="3356"/>
                      <a:pt x="10830" y="3356"/>
                    </a:cubicBezTo>
                    <a:lnTo>
                      <a:pt x="957" y="1488"/>
                    </a:lnTo>
                    <a:lnTo>
                      <a:pt x="723" y="2088"/>
                    </a:lnTo>
                    <a:cubicBezTo>
                      <a:pt x="693" y="2084"/>
                      <a:pt x="664" y="2081"/>
                      <a:pt x="635" y="2081"/>
                    </a:cubicBezTo>
                    <a:cubicBezTo>
                      <a:pt x="250" y="2081"/>
                      <a:pt x="1" y="2483"/>
                      <a:pt x="156" y="2855"/>
                    </a:cubicBezTo>
                    <a:lnTo>
                      <a:pt x="4759" y="13296"/>
                    </a:lnTo>
                    <a:cubicBezTo>
                      <a:pt x="4826" y="13463"/>
                      <a:pt x="4959" y="13596"/>
                      <a:pt x="5160" y="13596"/>
                    </a:cubicBezTo>
                    <a:lnTo>
                      <a:pt x="16601" y="15031"/>
                    </a:lnTo>
                    <a:cubicBezTo>
                      <a:pt x="16668" y="15031"/>
                      <a:pt x="16768" y="15031"/>
                      <a:pt x="16835" y="14998"/>
                    </a:cubicBezTo>
                    <a:lnTo>
                      <a:pt x="27909" y="10728"/>
                    </a:lnTo>
                    <a:cubicBezTo>
                      <a:pt x="28209" y="10594"/>
                      <a:pt x="28343" y="10261"/>
                      <a:pt x="28209" y="9961"/>
                    </a:cubicBezTo>
                    <a:lnTo>
                      <a:pt x="23473" y="320"/>
                    </a:lnTo>
                    <a:cubicBezTo>
                      <a:pt x="23366" y="107"/>
                      <a:pt x="23174" y="0"/>
                      <a:pt x="229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64"/>
              <p:cNvSpPr/>
              <p:nvPr/>
            </p:nvSpPr>
            <p:spPr>
              <a:xfrm flipH="1">
                <a:off x="1599409" y="3349713"/>
                <a:ext cx="415276" cy="345652"/>
              </a:xfrm>
              <a:custGeom>
                <a:avLst/>
                <a:gdLst/>
                <a:ahLst/>
                <a:cxnLst/>
                <a:rect l="l" t="t" r="r" b="b"/>
                <a:pathLst>
                  <a:path w="12943" h="10773" extrusionOk="0">
                    <a:moveTo>
                      <a:pt x="3664" y="1"/>
                    </a:moveTo>
                    <a:cubicBezTo>
                      <a:pt x="3448" y="1"/>
                      <a:pt x="3222" y="178"/>
                      <a:pt x="3036" y="632"/>
                    </a:cubicBezTo>
                    <a:cubicBezTo>
                      <a:pt x="2902" y="1032"/>
                      <a:pt x="2836" y="1432"/>
                      <a:pt x="2802" y="1866"/>
                    </a:cubicBezTo>
                    <a:cubicBezTo>
                      <a:pt x="2602" y="3634"/>
                      <a:pt x="2469" y="5902"/>
                      <a:pt x="1201" y="7170"/>
                    </a:cubicBezTo>
                    <a:lnTo>
                      <a:pt x="0" y="8170"/>
                    </a:lnTo>
                    <a:lnTo>
                      <a:pt x="3503" y="10772"/>
                    </a:lnTo>
                    <a:lnTo>
                      <a:pt x="9207" y="10005"/>
                    </a:lnTo>
                    <a:lnTo>
                      <a:pt x="11308" y="8204"/>
                    </a:lnTo>
                    <a:lnTo>
                      <a:pt x="11342" y="8170"/>
                    </a:lnTo>
                    <a:cubicBezTo>
                      <a:pt x="12009" y="8004"/>
                      <a:pt x="12442" y="7403"/>
                      <a:pt x="12442" y="6736"/>
                    </a:cubicBezTo>
                    <a:cubicBezTo>
                      <a:pt x="12442" y="6302"/>
                      <a:pt x="12576" y="5869"/>
                      <a:pt x="12809" y="5502"/>
                    </a:cubicBezTo>
                    <a:cubicBezTo>
                      <a:pt x="12943" y="5302"/>
                      <a:pt x="12909" y="5035"/>
                      <a:pt x="12743" y="4868"/>
                    </a:cubicBezTo>
                    <a:cubicBezTo>
                      <a:pt x="12409" y="4401"/>
                      <a:pt x="11875" y="4101"/>
                      <a:pt x="11308" y="4101"/>
                    </a:cubicBezTo>
                    <a:cubicBezTo>
                      <a:pt x="10975" y="4101"/>
                      <a:pt x="10641" y="3967"/>
                      <a:pt x="10408" y="3767"/>
                    </a:cubicBezTo>
                    <a:cubicBezTo>
                      <a:pt x="10208" y="3600"/>
                      <a:pt x="10107" y="3367"/>
                      <a:pt x="9941" y="3200"/>
                    </a:cubicBezTo>
                    <a:cubicBezTo>
                      <a:pt x="9828" y="3088"/>
                      <a:pt x="9593" y="3047"/>
                      <a:pt x="9307" y="3047"/>
                    </a:cubicBezTo>
                    <a:cubicBezTo>
                      <a:pt x="8658" y="3047"/>
                      <a:pt x="7742" y="3254"/>
                      <a:pt x="7372" y="3300"/>
                    </a:cubicBezTo>
                    <a:cubicBezTo>
                      <a:pt x="7085" y="3343"/>
                      <a:pt x="6816" y="3365"/>
                      <a:pt x="6566" y="3365"/>
                    </a:cubicBezTo>
                    <a:cubicBezTo>
                      <a:pt x="5247" y="3365"/>
                      <a:pt x="4465" y="2746"/>
                      <a:pt x="4437" y="1232"/>
                    </a:cubicBezTo>
                    <a:cubicBezTo>
                      <a:pt x="4437" y="623"/>
                      <a:pt x="4068" y="1"/>
                      <a:pt x="3664" y="1"/>
                    </a:cubicBezTo>
                    <a:close/>
                  </a:path>
                </a:pathLst>
              </a:custGeom>
              <a:solidFill>
                <a:srgbClr val="BE9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64"/>
              <p:cNvSpPr/>
              <p:nvPr/>
            </p:nvSpPr>
            <p:spPr>
              <a:xfrm flipH="1">
                <a:off x="958315" y="3526506"/>
                <a:ext cx="944005" cy="1230524"/>
              </a:xfrm>
              <a:custGeom>
                <a:avLst/>
                <a:gdLst/>
                <a:ahLst/>
                <a:cxnLst/>
                <a:rect l="l" t="t" r="r" b="b"/>
                <a:pathLst>
                  <a:path w="29422" h="38352" extrusionOk="0">
                    <a:moveTo>
                      <a:pt x="8739" y="1"/>
                    </a:moveTo>
                    <a:cubicBezTo>
                      <a:pt x="6251" y="1"/>
                      <a:pt x="3819" y="694"/>
                      <a:pt x="2336" y="2594"/>
                    </a:cubicBezTo>
                    <a:cubicBezTo>
                      <a:pt x="835" y="4528"/>
                      <a:pt x="701" y="7164"/>
                      <a:pt x="635" y="9632"/>
                    </a:cubicBezTo>
                    <a:lnTo>
                      <a:pt x="1" y="36318"/>
                    </a:lnTo>
                    <a:lnTo>
                      <a:pt x="168" y="36618"/>
                    </a:lnTo>
                    <a:cubicBezTo>
                      <a:pt x="1446" y="37763"/>
                      <a:pt x="3064" y="38351"/>
                      <a:pt x="4695" y="38351"/>
                    </a:cubicBezTo>
                    <a:cubicBezTo>
                      <a:pt x="5914" y="38351"/>
                      <a:pt x="7141" y="38023"/>
                      <a:pt x="8240" y="37352"/>
                    </a:cubicBezTo>
                    <a:lnTo>
                      <a:pt x="8407" y="37252"/>
                    </a:lnTo>
                    <a:cubicBezTo>
                      <a:pt x="10408" y="28112"/>
                      <a:pt x="11376" y="21974"/>
                      <a:pt x="9908" y="12734"/>
                    </a:cubicBezTo>
                    <a:lnTo>
                      <a:pt x="9908" y="12734"/>
                    </a:lnTo>
                    <a:cubicBezTo>
                      <a:pt x="11909" y="15003"/>
                      <a:pt x="14411" y="16904"/>
                      <a:pt x="17313" y="17738"/>
                    </a:cubicBezTo>
                    <a:cubicBezTo>
                      <a:pt x="18280" y="18016"/>
                      <a:pt x="19296" y="18160"/>
                      <a:pt x="20308" y="18160"/>
                    </a:cubicBezTo>
                    <a:cubicBezTo>
                      <a:pt x="22332" y="18160"/>
                      <a:pt x="24340" y="17582"/>
                      <a:pt x="25919" y="16337"/>
                    </a:cubicBezTo>
                    <a:cubicBezTo>
                      <a:pt x="28254" y="14435"/>
                      <a:pt x="29422" y="10666"/>
                      <a:pt x="28054" y="7964"/>
                    </a:cubicBezTo>
                    <a:cubicBezTo>
                      <a:pt x="22817" y="4562"/>
                      <a:pt x="18080" y="1660"/>
                      <a:pt x="11976" y="359"/>
                    </a:cubicBezTo>
                    <a:cubicBezTo>
                      <a:pt x="10937" y="135"/>
                      <a:pt x="9833" y="1"/>
                      <a:pt x="87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64"/>
              <p:cNvSpPr/>
              <p:nvPr/>
            </p:nvSpPr>
            <p:spPr>
              <a:xfrm flipH="1">
                <a:off x="1836152" y="3604411"/>
                <a:ext cx="418517" cy="1266491"/>
              </a:xfrm>
              <a:custGeom>
                <a:avLst/>
                <a:gdLst/>
                <a:ahLst/>
                <a:cxnLst/>
                <a:rect l="l" t="t" r="r" b="b"/>
                <a:pathLst>
                  <a:path w="13044" h="39473" extrusionOk="0">
                    <a:moveTo>
                      <a:pt x="8252" y="0"/>
                    </a:moveTo>
                    <a:cubicBezTo>
                      <a:pt x="7105" y="0"/>
                      <a:pt x="5991" y="314"/>
                      <a:pt x="5138" y="1000"/>
                    </a:cubicBezTo>
                    <a:cubicBezTo>
                      <a:pt x="2803" y="2868"/>
                      <a:pt x="2403" y="6203"/>
                      <a:pt x="2203" y="9172"/>
                    </a:cubicBezTo>
                    <a:cubicBezTo>
                      <a:pt x="1569" y="18612"/>
                      <a:pt x="1" y="37793"/>
                      <a:pt x="1" y="37793"/>
                    </a:cubicBezTo>
                    <a:cubicBezTo>
                      <a:pt x="1256" y="38901"/>
                      <a:pt x="2853" y="39472"/>
                      <a:pt x="4469" y="39472"/>
                    </a:cubicBezTo>
                    <a:cubicBezTo>
                      <a:pt x="5430" y="39472"/>
                      <a:pt x="6398" y="39270"/>
                      <a:pt x="7306" y="38860"/>
                    </a:cubicBezTo>
                    <a:lnTo>
                      <a:pt x="7540" y="38693"/>
                    </a:lnTo>
                    <a:cubicBezTo>
                      <a:pt x="8674" y="29720"/>
                      <a:pt x="10709" y="20780"/>
                      <a:pt x="12543" y="11874"/>
                    </a:cubicBezTo>
                    <a:lnTo>
                      <a:pt x="13044" y="2134"/>
                    </a:lnTo>
                    <a:cubicBezTo>
                      <a:pt x="11961" y="785"/>
                      <a:pt x="10065" y="0"/>
                      <a:pt x="82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64"/>
              <p:cNvSpPr/>
              <p:nvPr/>
            </p:nvSpPr>
            <p:spPr>
              <a:xfrm flipH="1">
                <a:off x="1572649" y="1943261"/>
                <a:ext cx="431351" cy="1134814"/>
              </a:xfrm>
              <a:custGeom>
                <a:avLst/>
                <a:gdLst/>
                <a:ahLst/>
                <a:cxnLst/>
                <a:rect l="l" t="t" r="r" b="b"/>
                <a:pathLst>
                  <a:path w="13444" h="35369" extrusionOk="0">
                    <a:moveTo>
                      <a:pt x="10942" y="0"/>
                    </a:moveTo>
                    <a:lnTo>
                      <a:pt x="9975" y="201"/>
                    </a:lnTo>
                    <a:cubicBezTo>
                      <a:pt x="5905" y="834"/>
                      <a:pt x="2669" y="4270"/>
                      <a:pt x="1335" y="7906"/>
                    </a:cubicBezTo>
                    <a:cubicBezTo>
                      <a:pt x="1" y="11542"/>
                      <a:pt x="168" y="15512"/>
                      <a:pt x="635" y="19314"/>
                    </a:cubicBezTo>
                    <a:cubicBezTo>
                      <a:pt x="968" y="22283"/>
                      <a:pt x="1469" y="25219"/>
                      <a:pt x="2069" y="28121"/>
                    </a:cubicBezTo>
                    <a:cubicBezTo>
                      <a:pt x="2503" y="30055"/>
                      <a:pt x="3036" y="32090"/>
                      <a:pt x="4571" y="33491"/>
                    </a:cubicBezTo>
                    <a:cubicBezTo>
                      <a:pt x="5601" y="34430"/>
                      <a:pt x="7512" y="35369"/>
                      <a:pt x="9041" y="35369"/>
                    </a:cubicBezTo>
                    <a:cubicBezTo>
                      <a:pt x="9739" y="35369"/>
                      <a:pt x="10357" y="35173"/>
                      <a:pt x="10775" y="34692"/>
                    </a:cubicBezTo>
                    <a:cubicBezTo>
                      <a:pt x="11676" y="33625"/>
                      <a:pt x="13410" y="31456"/>
                      <a:pt x="13410" y="30089"/>
                    </a:cubicBezTo>
                    <a:cubicBezTo>
                      <a:pt x="13444" y="23617"/>
                      <a:pt x="6105" y="21783"/>
                      <a:pt x="4904" y="17346"/>
                    </a:cubicBezTo>
                    <a:cubicBezTo>
                      <a:pt x="3337" y="11575"/>
                      <a:pt x="5571" y="3803"/>
                      <a:pt x="109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64"/>
              <p:cNvSpPr/>
              <p:nvPr/>
            </p:nvSpPr>
            <p:spPr>
              <a:xfrm flipH="1">
                <a:off x="1602605" y="3872039"/>
                <a:ext cx="1091" cy="995"/>
              </a:xfrm>
              <a:custGeom>
                <a:avLst/>
                <a:gdLst/>
                <a:ahLst/>
                <a:cxnLst/>
                <a:rect l="l" t="t" r="r" b="b"/>
                <a:pathLst>
                  <a:path w="34" h="31" extrusionOk="0">
                    <a:moveTo>
                      <a:pt x="2" y="1"/>
                    </a:moveTo>
                    <a:cubicBezTo>
                      <a:pt x="0" y="1"/>
                      <a:pt x="0" y="8"/>
                      <a:pt x="0" y="31"/>
                    </a:cubicBezTo>
                    <a:lnTo>
                      <a:pt x="34" y="31"/>
                    </a:lnTo>
                    <a:cubicBezTo>
                      <a:pt x="12" y="31"/>
                      <a:pt x="4" y="1"/>
                      <a:pt x="2" y="1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64"/>
              <p:cNvSpPr/>
              <p:nvPr/>
            </p:nvSpPr>
            <p:spPr>
              <a:xfrm>
                <a:off x="1778190" y="3562790"/>
                <a:ext cx="124850" cy="642950"/>
              </a:xfrm>
              <a:custGeom>
                <a:avLst/>
                <a:gdLst/>
                <a:ahLst/>
                <a:cxnLst/>
                <a:rect l="l" t="t" r="r" b="b"/>
                <a:pathLst>
                  <a:path w="4994" h="25718" extrusionOk="0">
                    <a:moveTo>
                      <a:pt x="0" y="0"/>
                    </a:moveTo>
                    <a:cubicBezTo>
                      <a:pt x="6798" y="5443"/>
                      <a:pt x="4592" y="17010"/>
                      <a:pt x="4592" y="25718"/>
                    </a:cubicBezTo>
                  </a:path>
                </a:pathLst>
              </a:custGeom>
              <a:noFill/>
              <a:ln w="9525" cap="rnd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92" name="Google Shape;692;p64"/>
              <p:cNvSpPr/>
              <p:nvPr/>
            </p:nvSpPr>
            <p:spPr>
              <a:xfrm>
                <a:off x="1482425" y="3936850"/>
                <a:ext cx="101050" cy="95275"/>
              </a:xfrm>
              <a:custGeom>
                <a:avLst/>
                <a:gdLst/>
                <a:ahLst/>
                <a:cxnLst/>
                <a:rect l="l" t="t" r="r" b="b"/>
                <a:pathLst>
                  <a:path w="4042" h="3811" extrusionOk="0">
                    <a:moveTo>
                      <a:pt x="0" y="3811"/>
                    </a:moveTo>
                    <a:cubicBezTo>
                      <a:pt x="1196" y="2397"/>
                      <a:pt x="2681" y="1256"/>
                      <a:pt x="4042" y="0"/>
                    </a:cubicBezTo>
                  </a:path>
                </a:pathLst>
              </a:custGeom>
              <a:noFill/>
              <a:ln w="9525" cap="rnd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93" name="Google Shape;693;p64"/>
              <p:cNvSpPr/>
              <p:nvPr/>
            </p:nvSpPr>
            <p:spPr>
              <a:xfrm>
                <a:off x="1554764" y="3940300"/>
                <a:ext cx="32125" cy="342125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13685" extrusionOk="0">
                    <a:moveTo>
                      <a:pt x="1285" y="0"/>
                    </a:moveTo>
                    <a:cubicBezTo>
                      <a:pt x="392" y="4482"/>
                      <a:pt x="-589" y="9237"/>
                      <a:pt x="459" y="13685"/>
                    </a:cubicBezTo>
                  </a:path>
                </a:pathLst>
              </a:custGeom>
              <a:noFill/>
              <a:ln w="9525" cap="rnd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94" name="Google Shape;694;p64"/>
              <p:cNvSpPr/>
              <p:nvPr/>
            </p:nvSpPr>
            <p:spPr>
              <a:xfrm>
                <a:off x="1147175" y="2816525"/>
                <a:ext cx="52800" cy="698050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27922" extrusionOk="0">
                    <a:moveTo>
                      <a:pt x="0" y="0"/>
                    </a:moveTo>
                    <a:cubicBezTo>
                      <a:pt x="0" y="5643"/>
                      <a:pt x="2583" y="11193"/>
                      <a:pt x="2021" y="16808"/>
                    </a:cubicBezTo>
                    <a:cubicBezTo>
                      <a:pt x="1651" y="20497"/>
                      <a:pt x="-592" y="24904"/>
                      <a:pt x="1562" y="27922"/>
                    </a:cubicBezTo>
                  </a:path>
                </a:pathLst>
              </a:custGeom>
              <a:noFill/>
              <a:ln w="9525" cap="rnd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95" name="Google Shape;695;p64"/>
              <p:cNvSpPr/>
              <p:nvPr/>
            </p:nvSpPr>
            <p:spPr>
              <a:xfrm>
                <a:off x="1094375" y="3514575"/>
                <a:ext cx="25487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1561" extrusionOk="0">
                    <a:moveTo>
                      <a:pt x="0" y="1561"/>
                    </a:moveTo>
                    <a:cubicBezTo>
                      <a:pt x="3005" y="-109"/>
                      <a:pt x="6975" y="1205"/>
                      <a:pt x="10195" y="0"/>
                    </a:cubicBezTo>
                  </a:path>
                </a:pathLst>
              </a:custGeom>
              <a:noFill/>
              <a:ln w="9525" cap="rnd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96" name="Google Shape;696;p64"/>
              <p:cNvSpPr/>
              <p:nvPr/>
            </p:nvSpPr>
            <p:spPr>
              <a:xfrm>
                <a:off x="1574275" y="1980700"/>
                <a:ext cx="68900" cy="45925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1837" extrusionOk="0">
                    <a:moveTo>
                      <a:pt x="2756" y="0"/>
                    </a:moveTo>
                    <a:cubicBezTo>
                      <a:pt x="1769" y="494"/>
                      <a:pt x="838" y="1119"/>
                      <a:pt x="0" y="1837"/>
                    </a:cubicBezTo>
                  </a:path>
                </a:pathLst>
              </a:custGeom>
              <a:noFill/>
              <a:ln w="9525" cap="rnd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97" name="Google Shape;697;p64"/>
              <p:cNvSpPr/>
              <p:nvPr/>
            </p:nvSpPr>
            <p:spPr>
              <a:xfrm>
                <a:off x="1523750" y="2012850"/>
                <a:ext cx="151550" cy="119400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4776" extrusionOk="0">
                    <a:moveTo>
                      <a:pt x="6062" y="0"/>
                    </a:moveTo>
                    <a:cubicBezTo>
                      <a:pt x="3712" y="1047"/>
                      <a:pt x="1676" y="2824"/>
                      <a:pt x="0" y="4776"/>
                    </a:cubicBezTo>
                  </a:path>
                </a:pathLst>
              </a:custGeom>
              <a:noFill/>
              <a:ln w="9525" cap="rnd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98" name="Google Shape;698;p64"/>
              <p:cNvSpPr/>
              <p:nvPr/>
            </p:nvSpPr>
            <p:spPr>
              <a:xfrm>
                <a:off x="1298733" y="2483585"/>
                <a:ext cx="167600" cy="165325"/>
              </a:xfrm>
              <a:custGeom>
                <a:avLst/>
                <a:gdLst/>
                <a:ahLst/>
                <a:cxnLst/>
                <a:rect l="l" t="t" r="r" b="b"/>
                <a:pathLst>
                  <a:path w="6704" h="6613" extrusionOk="0">
                    <a:moveTo>
                      <a:pt x="6613" y="0"/>
                    </a:moveTo>
                    <a:cubicBezTo>
                      <a:pt x="7291" y="3043"/>
                      <a:pt x="2957" y="5626"/>
                      <a:pt x="0" y="6613"/>
                    </a:cubicBezTo>
                  </a:path>
                </a:pathLst>
              </a:custGeom>
              <a:noFill/>
              <a:ln w="9525" cap="rnd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99" name="Google Shape;699;p64"/>
              <p:cNvSpPr/>
              <p:nvPr/>
            </p:nvSpPr>
            <p:spPr>
              <a:xfrm>
                <a:off x="1679900" y="2005975"/>
                <a:ext cx="185200" cy="828925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33157" extrusionOk="0">
                    <a:moveTo>
                      <a:pt x="1837" y="0"/>
                    </a:moveTo>
                    <a:cubicBezTo>
                      <a:pt x="9664" y="7827"/>
                      <a:pt x="9389" y="27294"/>
                      <a:pt x="0" y="33157"/>
                    </a:cubicBezTo>
                  </a:path>
                </a:pathLst>
              </a:custGeom>
              <a:noFill/>
              <a:ln w="9525" cap="rnd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6" name="文字方塊 5">
            <a:extLst>
              <a:ext uri="{FF2B5EF4-FFF2-40B4-BE49-F238E27FC236}">
                <a16:creationId xmlns:a16="http://schemas.microsoft.com/office/drawing/2014/main" id="{A8A96F19-81B6-6D87-10D2-CAC104749062}"/>
              </a:ext>
            </a:extLst>
          </p:cNvPr>
          <p:cNvSpPr txBox="1"/>
          <p:nvPr/>
        </p:nvSpPr>
        <p:spPr>
          <a:xfrm>
            <a:off x="2330320" y="2198041"/>
            <a:ext cx="6116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從自殺意念到自殺行動，是經過一連串的演進，研究證明，自殺行動出現前，會展現出任一形式的線索，包含口語的、行為的、處境的漸進。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70"/>
          <p:cNvSpPr txBox="1">
            <a:spLocks noGrp="1"/>
          </p:cNvSpPr>
          <p:nvPr>
            <p:ph type="title"/>
          </p:nvPr>
        </p:nvSpPr>
        <p:spPr>
          <a:xfrm>
            <a:off x="714300" y="573639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err="1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自殺警訊（FACT</a:t>
            </a:r>
            <a:r>
              <a:rPr lang="en" sz="24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</a:t>
            </a:r>
            <a:endParaRPr sz="2400" b="1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D7965AA1-6AD9-D0E4-0DB1-FDD330516F67}"/>
              </a:ext>
            </a:extLst>
          </p:cNvPr>
          <p:cNvGrpSpPr/>
          <p:nvPr/>
        </p:nvGrpSpPr>
        <p:grpSpPr>
          <a:xfrm>
            <a:off x="418465" y="1200492"/>
            <a:ext cx="2205380" cy="929357"/>
            <a:chOff x="1116075" y="1387422"/>
            <a:chExt cx="2205380" cy="929357"/>
          </a:xfrm>
        </p:grpSpPr>
        <p:sp>
          <p:nvSpPr>
            <p:cNvPr id="902" name="Google Shape;902;p70"/>
            <p:cNvSpPr/>
            <p:nvPr/>
          </p:nvSpPr>
          <p:spPr>
            <a:xfrm>
              <a:off x="1116075" y="1387422"/>
              <a:ext cx="2205380" cy="929357"/>
            </a:xfrm>
            <a:custGeom>
              <a:avLst/>
              <a:gdLst/>
              <a:ahLst/>
              <a:cxnLst/>
              <a:rect l="l" t="t" r="r" b="b"/>
              <a:pathLst>
                <a:path w="55344" h="51696" extrusionOk="0">
                  <a:moveTo>
                    <a:pt x="6521" y="7894"/>
                  </a:moveTo>
                  <a:cubicBezTo>
                    <a:pt x="1060" y="14876"/>
                    <a:pt x="-2877" y="35818"/>
                    <a:pt x="2711" y="42927"/>
                  </a:cubicBezTo>
                  <a:cubicBezTo>
                    <a:pt x="8299" y="50036"/>
                    <a:pt x="31286" y="53722"/>
                    <a:pt x="40049" y="50547"/>
                  </a:cubicBezTo>
                  <a:cubicBezTo>
                    <a:pt x="48812" y="47372"/>
                    <a:pt x="56051" y="32129"/>
                    <a:pt x="55289" y="23877"/>
                  </a:cubicBezTo>
                  <a:cubicBezTo>
                    <a:pt x="54527" y="15625"/>
                    <a:pt x="43605" y="3700"/>
                    <a:pt x="35477" y="1036"/>
                  </a:cubicBezTo>
                  <a:cubicBezTo>
                    <a:pt x="27349" y="-1628"/>
                    <a:pt x="11982" y="912"/>
                    <a:pt x="6521" y="78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/>
            <a:lstStyle/>
            <a:p>
              <a:endParaRPr lang="zh-TW" altLang="en-US" dirty="0"/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A5912B43-F2F9-C805-5DF1-D78BC6AC97DD}"/>
                </a:ext>
              </a:extLst>
            </p:cNvPr>
            <p:cNvSpPr txBox="1"/>
            <p:nvPr/>
          </p:nvSpPr>
          <p:spPr>
            <a:xfrm>
              <a:off x="1304365" y="1667435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TW" altLang="en-US" sz="1800" b="1" dirty="0">
                  <a:solidFill>
                    <a:schemeClr val="accent2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感覺（</a:t>
              </a:r>
              <a:r>
                <a:rPr kumimoji="1" lang="en-US" altLang="zh-TW" sz="1800" b="1" dirty="0">
                  <a:solidFill>
                    <a:schemeClr val="accent2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Feelings</a:t>
              </a:r>
              <a:r>
                <a:rPr kumimoji="1" lang="zh-TW" altLang="en-US" sz="1800" b="1" dirty="0">
                  <a:solidFill>
                    <a:schemeClr val="accent2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）</a:t>
              </a:r>
            </a:p>
          </p:txBody>
        </p:sp>
      </p:grp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592883A4-0D74-69A1-44D7-DEC9812381F5}"/>
              </a:ext>
            </a:extLst>
          </p:cNvPr>
          <p:cNvSpPr txBox="1"/>
          <p:nvPr/>
        </p:nvSpPr>
        <p:spPr>
          <a:xfrm>
            <a:off x="418465" y="2332405"/>
            <a:ext cx="7569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18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過度的</a:t>
            </a:r>
            <a:r>
              <a:rPr kumimoji="1" lang="zh-TW" altLang="en-US" sz="18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罪惡感</a:t>
            </a:r>
            <a:r>
              <a:rPr kumimoji="1" lang="zh-TW" altLang="en-US" sz="18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和</a:t>
            </a:r>
            <a:r>
              <a:rPr kumimoji="1" lang="zh-TW" altLang="en-US" sz="18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羞恥感</a:t>
            </a:r>
            <a:r>
              <a:rPr kumimoji="1" lang="zh-TW" altLang="en-US" sz="18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、痛恨自己、過度悲傷、持續的焦慮與憤怒</a:t>
            </a:r>
            <a:endParaRPr kumimoji="1" lang="en-US" altLang="zh-TW" sz="18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sz="18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無望的</a:t>
            </a:r>
            <a:r>
              <a:rPr kumimoji="1" lang="zh-TW" altLang="en-US" sz="18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：「不可能變好了」、「已經沒有用了」、「不會再有希望了」</a:t>
            </a:r>
            <a:endParaRPr kumimoji="1" lang="en-US" altLang="zh-TW" sz="18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sz="18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無價值感</a:t>
            </a:r>
            <a:r>
              <a:rPr kumimoji="1" lang="zh-TW" altLang="en-US" sz="18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：「沒有我別人會更好」、「反正沒人會在乎我」</a:t>
            </a:r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7C51D829-94D7-D7AE-907B-8CC50B6F16F9}"/>
              </a:ext>
            </a:extLst>
          </p:cNvPr>
          <p:cNvGrpSpPr/>
          <p:nvPr/>
        </p:nvGrpSpPr>
        <p:grpSpPr>
          <a:xfrm>
            <a:off x="1776617" y="3477954"/>
            <a:ext cx="2575582" cy="1267385"/>
            <a:chOff x="714299" y="1304365"/>
            <a:chExt cx="2575582" cy="1267385"/>
          </a:xfrm>
        </p:grpSpPr>
        <p:sp>
          <p:nvSpPr>
            <p:cNvPr id="27" name="Google Shape;902;p70">
              <a:extLst>
                <a:ext uri="{FF2B5EF4-FFF2-40B4-BE49-F238E27FC236}">
                  <a16:creationId xmlns:a16="http://schemas.microsoft.com/office/drawing/2014/main" id="{E5256EA1-989C-CED2-D8B4-D265BF02F7C7}"/>
                </a:ext>
              </a:extLst>
            </p:cNvPr>
            <p:cNvSpPr/>
            <p:nvPr/>
          </p:nvSpPr>
          <p:spPr>
            <a:xfrm>
              <a:off x="714299" y="1304365"/>
              <a:ext cx="2575582" cy="1267385"/>
            </a:xfrm>
            <a:custGeom>
              <a:avLst/>
              <a:gdLst/>
              <a:ahLst/>
              <a:cxnLst/>
              <a:rect l="l" t="t" r="r" b="b"/>
              <a:pathLst>
                <a:path w="55344" h="51696" extrusionOk="0">
                  <a:moveTo>
                    <a:pt x="6521" y="7894"/>
                  </a:moveTo>
                  <a:cubicBezTo>
                    <a:pt x="1060" y="14876"/>
                    <a:pt x="-2877" y="35818"/>
                    <a:pt x="2711" y="42927"/>
                  </a:cubicBezTo>
                  <a:cubicBezTo>
                    <a:pt x="8299" y="50036"/>
                    <a:pt x="31286" y="53722"/>
                    <a:pt x="40049" y="50547"/>
                  </a:cubicBezTo>
                  <a:cubicBezTo>
                    <a:pt x="48812" y="47372"/>
                    <a:pt x="56051" y="32129"/>
                    <a:pt x="55289" y="23877"/>
                  </a:cubicBezTo>
                  <a:cubicBezTo>
                    <a:pt x="54527" y="15625"/>
                    <a:pt x="43605" y="3700"/>
                    <a:pt x="35477" y="1036"/>
                  </a:cubicBezTo>
                  <a:cubicBezTo>
                    <a:pt x="27349" y="-1628"/>
                    <a:pt x="11982" y="912"/>
                    <a:pt x="6521" y="78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/>
            <a:lstStyle/>
            <a:p>
              <a:endParaRPr lang="zh-TW" altLang="en-US" dirty="0"/>
            </a:p>
          </p:txBody>
        </p:sp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D2176481-258E-B65F-04B8-69F244762957}"/>
                </a:ext>
              </a:extLst>
            </p:cNvPr>
            <p:cNvSpPr txBox="1"/>
            <p:nvPr/>
          </p:nvSpPr>
          <p:spPr>
            <a:xfrm>
              <a:off x="714299" y="1614891"/>
              <a:ext cx="25755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1800" b="1" dirty="0">
                  <a:solidFill>
                    <a:schemeClr val="accent2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行動或事件</a:t>
              </a:r>
              <a:endParaRPr kumimoji="1" lang="en-US" altLang="zh-TW" sz="1800" b="1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algn="ctr"/>
              <a:r>
                <a:rPr kumimoji="1" lang="zh-TW" altLang="en-US" sz="1800" b="1" dirty="0">
                  <a:solidFill>
                    <a:schemeClr val="accent2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（</a:t>
              </a:r>
              <a:r>
                <a:rPr kumimoji="1" lang="en-US" altLang="zh-TW" sz="1800" b="1" dirty="0">
                  <a:solidFill>
                    <a:schemeClr val="accent2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Action or Events</a:t>
              </a:r>
              <a:r>
                <a:rPr kumimoji="1" lang="zh-TW" altLang="en-US" sz="1800" b="1" dirty="0">
                  <a:solidFill>
                    <a:schemeClr val="accent2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）</a:t>
              </a:r>
            </a:p>
          </p:txBody>
        </p:sp>
      </p:grp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BE84CF20-ED5A-6012-78D2-60D955ADBB91}"/>
              </a:ext>
            </a:extLst>
          </p:cNvPr>
          <p:cNvSpPr txBox="1"/>
          <p:nvPr/>
        </p:nvSpPr>
        <p:spPr>
          <a:xfrm>
            <a:off x="4572000" y="3696729"/>
            <a:ext cx="6320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18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坐立難安、焦躁不定、攻擊、魯莽</a:t>
            </a:r>
            <a:endParaRPr kumimoji="1" lang="en-US" altLang="zh-TW" sz="18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sz="18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談論或撰寫有關死亡或毀滅的情節</a:t>
            </a:r>
            <a:endParaRPr kumimoji="1" lang="en-US" altLang="zh-TW" sz="18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sz="18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藥物或酒精濫用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70"/>
          <p:cNvSpPr txBox="1">
            <a:spLocks noGrp="1"/>
          </p:cNvSpPr>
          <p:nvPr>
            <p:ph type="title"/>
          </p:nvPr>
        </p:nvSpPr>
        <p:spPr>
          <a:xfrm>
            <a:off x="714300" y="573639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err="1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自殺警訊（FACT</a:t>
            </a:r>
            <a:r>
              <a:rPr lang="en" sz="24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</a:t>
            </a:r>
            <a:endParaRPr sz="2400" b="1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D7965AA1-6AD9-D0E4-0DB1-FDD330516F67}"/>
              </a:ext>
            </a:extLst>
          </p:cNvPr>
          <p:cNvGrpSpPr/>
          <p:nvPr/>
        </p:nvGrpSpPr>
        <p:grpSpPr>
          <a:xfrm>
            <a:off x="714300" y="1467581"/>
            <a:ext cx="2205380" cy="929357"/>
            <a:chOff x="1116075" y="1387422"/>
            <a:chExt cx="2205380" cy="929357"/>
          </a:xfrm>
        </p:grpSpPr>
        <p:sp>
          <p:nvSpPr>
            <p:cNvPr id="902" name="Google Shape;902;p70"/>
            <p:cNvSpPr/>
            <p:nvPr/>
          </p:nvSpPr>
          <p:spPr>
            <a:xfrm>
              <a:off x="1116075" y="1387422"/>
              <a:ext cx="2205380" cy="929357"/>
            </a:xfrm>
            <a:custGeom>
              <a:avLst/>
              <a:gdLst/>
              <a:ahLst/>
              <a:cxnLst/>
              <a:rect l="l" t="t" r="r" b="b"/>
              <a:pathLst>
                <a:path w="55344" h="51696" extrusionOk="0">
                  <a:moveTo>
                    <a:pt x="6521" y="7894"/>
                  </a:moveTo>
                  <a:cubicBezTo>
                    <a:pt x="1060" y="14876"/>
                    <a:pt x="-2877" y="35818"/>
                    <a:pt x="2711" y="42927"/>
                  </a:cubicBezTo>
                  <a:cubicBezTo>
                    <a:pt x="8299" y="50036"/>
                    <a:pt x="31286" y="53722"/>
                    <a:pt x="40049" y="50547"/>
                  </a:cubicBezTo>
                  <a:cubicBezTo>
                    <a:pt x="48812" y="47372"/>
                    <a:pt x="56051" y="32129"/>
                    <a:pt x="55289" y="23877"/>
                  </a:cubicBezTo>
                  <a:cubicBezTo>
                    <a:pt x="54527" y="15625"/>
                    <a:pt x="43605" y="3700"/>
                    <a:pt x="35477" y="1036"/>
                  </a:cubicBezTo>
                  <a:cubicBezTo>
                    <a:pt x="27349" y="-1628"/>
                    <a:pt x="11982" y="912"/>
                    <a:pt x="6521" y="78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/>
            <a:lstStyle/>
            <a:p>
              <a:endParaRPr lang="zh-TW" altLang="en-US" dirty="0"/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A5912B43-F2F9-C805-5DF1-D78BC6AC97DD}"/>
                </a:ext>
              </a:extLst>
            </p:cNvPr>
            <p:cNvSpPr txBox="1"/>
            <p:nvPr/>
          </p:nvSpPr>
          <p:spPr>
            <a:xfrm>
              <a:off x="1304365" y="1667435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TW" altLang="en-US" sz="1800" b="1" dirty="0">
                  <a:solidFill>
                    <a:schemeClr val="accent2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改變（</a:t>
              </a:r>
              <a:r>
                <a:rPr kumimoji="1" lang="en-US" altLang="zh-TW" sz="1800" b="1" dirty="0">
                  <a:solidFill>
                    <a:schemeClr val="accent2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Change</a:t>
              </a:r>
              <a:r>
                <a:rPr kumimoji="1" lang="zh-TW" altLang="en-US" sz="1800" b="1" dirty="0">
                  <a:solidFill>
                    <a:schemeClr val="accent2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）</a:t>
              </a:r>
            </a:p>
          </p:txBody>
        </p:sp>
      </p:grp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592883A4-0D74-69A1-44D7-DEC9812381F5}"/>
              </a:ext>
            </a:extLst>
          </p:cNvPr>
          <p:cNvSpPr txBox="1"/>
          <p:nvPr/>
        </p:nvSpPr>
        <p:spPr>
          <a:xfrm>
            <a:off x="2301085" y="2571750"/>
            <a:ext cx="71387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18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對於重要關係、以往喜歡的活動</a:t>
            </a:r>
            <a:r>
              <a:rPr kumimoji="1" lang="zh-TW" altLang="en-US" sz="18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失去興趣</a:t>
            </a:r>
            <a:endParaRPr kumimoji="1" lang="en-US" altLang="zh-TW" sz="1800" b="1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sz="18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個人清潔、衛生習慣改變</a:t>
            </a:r>
            <a:endParaRPr kumimoji="1" lang="en-US" altLang="zh-TW" sz="18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sz="18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性格：</a:t>
            </a:r>
            <a:r>
              <a:rPr kumimoji="1" lang="zh-TW" altLang="en-US" sz="18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更退縮、厭倦、冷漠、猶豫不決或更喧鬧、多話、外向</a:t>
            </a:r>
            <a:endParaRPr kumimoji="1" lang="en-US" altLang="zh-TW" sz="18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sz="18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行為：</a:t>
            </a:r>
            <a:r>
              <a:rPr kumimoji="1" lang="zh-TW" altLang="en-US" sz="18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無法專心、睡太多或失眠</a:t>
            </a:r>
            <a:endParaRPr kumimoji="1" lang="en-US" altLang="zh-TW" sz="18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sz="18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飲食習慣：</a:t>
            </a:r>
            <a:r>
              <a:rPr kumimoji="1" lang="zh-TW" altLang="en-US" sz="18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沒有胃口、體重減輕或吃得過量</a:t>
            </a:r>
            <a:endParaRPr kumimoji="1" lang="en-US" altLang="zh-TW" sz="18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kumimoji="1" lang="en-US" altLang="zh-TW" sz="18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sz="18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經過一段時間消沈、退縮後情況突然好轉</a:t>
            </a:r>
            <a:endParaRPr kumimoji="1" lang="en-US" altLang="zh-TW" sz="18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kumimoji="1" lang="zh-TW" altLang="en-US" sz="18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5786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70"/>
          <p:cNvSpPr txBox="1">
            <a:spLocks noGrp="1"/>
          </p:cNvSpPr>
          <p:nvPr>
            <p:ph type="title"/>
          </p:nvPr>
        </p:nvSpPr>
        <p:spPr>
          <a:xfrm>
            <a:off x="714300" y="573639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err="1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自殺警訊（FACT</a:t>
            </a:r>
            <a:r>
              <a:rPr lang="en" sz="24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</a:t>
            </a:r>
            <a:endParaRPr sz="2400" b="1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D7965AA1-6AD9-D0E4-0DB1-FDD330516F67}"/>
              </a:ext>
            </a:extLst>
          </p:cNvPr>
          <p:cNvGrpSpPr/>
          <p:nvPr/>
        </p:nvGrpSpPr>
        <p:grpSpPr>
          <a:xfrm>
            <a:off x="526041" y="2274405"/>
            <a:ext cx="2205380" cy="929357"/>
            <a:chOff x="1116075" y="1387422"/>
            <a:chExt cx="2205380" cy="929357"/>
          </a:xfrm>
        </p:grpSpPr>
        <p:sp>
          <p:nvSpPr>
            <p:cNvPr id="902" name="Google Shape;902;p70"/>
            <p:cNvSpPr/>
            <p:nvPr/>
          </p:nvSpPr>
          <p:spPr>
            <a:xfrm>
              <a:off x="1116075" y="1387422"/>
              <a:ext cx="2205380" cy="929357"/>
            </a:xfrm>
            <a:custGeom>
              <a:avLst/>
              <a:gdLst/>
              <a:ahLst/>
              <a:cxnLst/>
              <a:rect l="l" t="t" r="r" b="b"/>
              <a:pathLst>
                <a:path w="55344" h="51696" extrusionOk="0">
                  <a:moveTo>
                    <a:pt x="6521" y="7894"/>
                  </a:moveTo>
                  <a:cubicBezTo>
                    <a:pt x="1060" y="14876"/>
                    <a:pt x="-2877" y="35818"/>
                    <a:pt x="2711" y="42927"/>
                  </a:cubicBezTo>
                  <a:cubicBezTo>
                    <a:pt x="8299" y="50036"/>
                    <a:pt x="31286" y="53722"/>
                    <a:pt x="40049" y="50547"/>
                  </a:cubicBezTo>
                  <a:cubicBezTo>
                    <a:pt x="48812" y="47372"/>
                    <a:pt x="56051" y="32129"/>
                    <a:pt x="55289" y="23877"/>
                  </a:cubicBezTo>
                  <a:cubicBezTo>
                    <a:pt x="54527" y="15625"/>
                    <a:pt x="43605" y="3700"/>
                    <a:pt x="35477" y="1036"/>
                  </a:cubicBezTo>
                  <a:cubicBezTo>
                    <a:pt x="27349" y="-1628"/>
                    <a:pt x="11982" y="912"/>
                    <a:pt x="6521" y="78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/>
            <a:lstStyle/>
            <a:p>
              <a:endParaRPr lang="zh-TW" altLang="en-US" dirty="0"/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A5912B43-F2F9-C805-5DF1-D78BC6AC97DD}"/>
                </a:ext>
              </a:extLst>
            </p:cNvPr>
            <p:cNvSpPr txBox="1"/>
            <p:nvPr/>
          </p:nvSpPr>
          <p:spPr>
            <a:xfrm>
              <a:off x="1304365" y="1667435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TW" altLang="en-US" sz="1800" b="1" dirty="0">
                  <a:solidFill>
                    <a:schemeClr val="accent2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惡兆（</a:t>
              </a:r>
              <a:r>
                <a:rPr kumimoji="1" lang="en-US" altLang="zh-TW" sz="1800" b="1" dirty="0">
                  <a:solidFill>
                    <a:schemeClr val="accent2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Threats</a:t>
              </a:r>
              <a:r>
                <a:rPr kumimoji="1" lang="zh-TW" altLang="en-US" sz="1800" b="1" dirty="0">
                  <a:solidFill>
                    <a:schemeClr val="accent2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）</a:t>
              </a:r>
            </a:p>
          </p:txBody>
        </p:sp>
      </p:grp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592883A4-0D74-69A1-44D7-DEC9812381F5}"/>
              </a:ext>
            </a:extLst>
          </p:cNvPr>
          <p:cNvSpPr txBox="1"/>
          <p:nvPr/>
        </p:nvSpPr>
        <p:spPr>
          <a:xfrm>
            <a:off x="3032253" y="2261537"/>
            <a:ext cx="71387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18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言語：</a:t>
            </a:r>
            <a:r>
              <a:rPr kumimoji="1" lang="zh-TW" altLang="en-US" sz="18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「流血流多久才會死」</a:t>
            </a:r>
            <a:endParaRPr kumimoji="1" lang="en-US" altLang="zh-TW" sz="18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sz="18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威脅：</a:t>
            </a:r>
            <a:r>
              <a:rPr kumimoji="1" lang="zh-TW" altLang="en-US" sz="18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「之後我就不會在這裡了」</a:t>
            </a:r>
            <a:endParaRPr kumimoji="1" lang="en-US" altLang="zh-TW" sz="18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sz="18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計畫：</a:t>
            </a:r>
            <a:r>
              <a:rPr kumimoji="1" lang="zh-TW" altLang="en-US" sz="18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安排事務、送走喜愛的物品、研讀藥物、獲取工具</a:t>
            </a:r>
            <a:endParaRPr kumimoji="1" lang="en-US" altLang="zh-TW" sz="18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sz="18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自殺企圖：</a:t>
            </a:r>
            <a:r>
              <a:rPr kumimoji="1" lang="zh-TW" altLang="en-US" sz="18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服藥過量、割腕</a:t>
            </a:r>
            <a:endParaRPr kumimoji="1" lang="en-US" altLang="zh-TW" sz="18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kumimoji="1" lang="en-US" altLang="zh-TW" sz="18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kumimoji="1" lang="en-US" altLang="zh-TW" sz="18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kumimoji="1" lang="en-US" altLang="zh-TW" sz="18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kumimoji="1" lang="zh-TW" altLang="en-US" sz="18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06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70"/>
          <p:cNvSpPr txBox="1">
            <a:spLocks noGrp="1"/>
          </p:cNvSpPr>
          <p:nvPr>
            <p:ph type="title"/>
          </p:nvPr>
        </p:nvSpPr>
        <p:spPr>
          <a:xfrm>
            <a:off x="-1988559" y="2337750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err="1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常見的言語警訊</a:t>
            </a:r>
            <a:endParaRPr sz="2400" b="1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592883A4-0D74-69A1-44D7-DEC9812381F5}"/>
              </a:ext>
            </a:extLst>
          </p:cNvPr>
          <p:cNvSpPr txBox="1"/>
          <p:nvPr/>
        </p:nvSpPr>
        <p:spPr>
          <a:xfrm>
            <a:off x="3403805" y="1510354"/>
            <a:ext cx="71387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18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「過得好累，讓我看不到未來」</a:t>
            </a:r>
            <a:endParaRPr kumimoji="1" lang="en-US" altLang="zh-TW" sz="18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sz="18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「做人很辛苦，我很對不起家人」</a:t>
            </a:r>
            <a:endParaRPr kumimoji="1" lang="en-US" altLang="zh-TW" sz="18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sz="18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「這一次真的很痛苦，沒有存在的意義」</a:t>
            </a:r>
            <a:endParaRPr kumimoji="1" lang="en-US" altLang="zh-TW" sz="18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sz="18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「真的很累，我想要走了」</a:t>
            </a:r>
            <a:endParaRPr kumimoji="1" lang="en-US" altLang="zh-TW" sz="18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sz="18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「原諒我的自私，我真的壓力好大」</a:t>
            </a:r>
            <a:endParaRPr kumimoji="1" lang="en-US" altLang="zh-TW" sz="18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sz="18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「我已經做了最後的決定」</a:t>
            </a:r>
            <a:endParaRPr kumimoji="1" lang="en-US" altLang="zh-TW" sz="18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sz="18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「請好好照顧自己，照顧我的家人」</a:t>
            </a:r>
            <a:endParaRPr kumimoji="1" lang="en-US" altLang="zh-TW" sz="18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sz="18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「下輩子相約再當好友</a:t>
            </a:r>
            <a:r>
              <a:rPr kumimoji="1" lang="en-US" altLang="zh-TW" sz="18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</a:t>
            </a:r>
            <a:r>
              <a:rPr kumimoji="1" lang="zh-TW" altLang="en-US" sz="18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伴侶」</a:t>
            </a:r>
            <a:endParaRPr kumimoji="1" lang="en-US" altLang="zh-TW" sz="18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sz="18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「我已經看開了這個世界，沒什麼好留戀的」</a:t>
            </a:r>
            <a:endParaRPr kumimoji="1" lang="en-US" altLang="zh-TW" sz="18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kumimoji="1" lang="en-US" altLang="zh-TW" sz="18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kumimoji="1" lang="zh-TW" altLang="en-US" sz="18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15329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66"/>
          <p:cNvSpPr txBox="1">
            <a:spLocks noGrp="1"/>
          </p:cNvSpPr>
          <p:nvPr>
            <p:ph type="title"/>
          </p:nvPr>
        </p:nvSpPr>
        <p:spPr>
          <a:xfrm>
            <a:off x="7616593" y="357644"/>
            <a:ext cx="200131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err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自殺迷思</a:t>
            </a:r>
            <a:endParaRPr sz="24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0B8093BE-AF26-3F66-13CA-23C11F586369}"/>
              </a:ext>
            </a:extLst>
          </p:cNvPr>
          <p:cNvSpPr txBox="1"/>
          <p:nvPr/>
        </p:nvSpPr>
        <p:spPr>
          <a:xfrm>
            <a:off x="808752" y="2340917"/>
            <a:ext cx="7808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24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談論自殺會讓本來不想自殺的人，變得有想自殺的念頭</a:t>
            </a:r>
            <a:r>
              <a:rPr lang="zh-TW" altLang="en-US" sz="24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？</a:t>
            </a:r>
            <a:endParaRPr lang="zh-TW" altLang="en-US" sz="24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C4B7FCB-95AB-4A0B-5A98-E694C5321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34" y="2036064"/>
            <a:ext cx="3566160" cy="1331976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4531A588-EE14-6446-F80C-AEFBB00A9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7680" y="2697125"/>
            <a:ext cx="4488538" cy="196805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994E7D3A-F575-E1D2-FE02-9664DF6BA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0519" y="879907"/>
            <a:ext cx="3090670" cy="156646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CB7FEE5D-3D17-895A-E9BD-7635482813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810" y="347672"/>
            <a:ext cx="3342132" cy="1493962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510228A0-472F-6223-C300-2D18FB6A7E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544" y="3562470"/>
            <a:ext cx="3154680" cy="139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790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66"/>
          <p:cNvSpPr txBox="1">
            <a:spLocks noGrp="1"/>
          </p:cNvSpPr>
          <p:nvPr>
            <p:ph type="title"/>
          </p:nvPr>
        </p:nvSpPr>
        <p:spPr>
          <a:xfrm>
            <a:off x="7616593" y="357644"/>
            <a:ext cx="200131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err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自殺迷思</a:t>
            </a:r>
            <a:endParaRPr sz="24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0B8093BE-AF26-3F66-13CA-23C11F586369}"/>
              </a:ext>
            </a:extLst>
          </p:cNvPr>
          <p:cNvSpPr txBox="1"/>
          <p:nvPr/>
        </p:nvSpPr>
        <p:spPr>
          <a:xfrm>
            <a:off x="2669636" y="2340917"/>
            <a:ext cx="7808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24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會說想要自殺的人，</a:t>
            </a:r>
            <a:r>
              <a:rPr lang="zh-TW" altLang="en-US" sz="24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 </a:t>
            </a:r>
            <a:r>
              <a:rPr lang="zh-TW" altLang="zh-TW" sz="24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不一定真的會自殺</a:t>
            </a:r>
            <a:r>
              <a:rPr lang="zh-TW" altLang="en-US" sz="24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？</a:t>
            </a:r>
            <a:endParaRPr lang="zh-TW" altLang="en-US" sz="24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28042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66"/>
          <p:cNvSpPr txBox="1">
            <a:spLocks noGrp="1"/>
          </p:cNvSpPr>
          <p:nvPr>
            <p:ph type="title"/>
          </p:nvPr>
        </p:nvSpPr>
        <p:spPr>
          <a:xfrm>
            <a:off x="7616593" y="357644"/>
            <a:ext cx="200131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err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自殺迷思</a:t>
            </a:r>
            <a:endParaRPr sz="24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0B8093BE-AF26-3F66-13CA-23C11F586369}"/>
              </a:ext>
            </a:extLst>
          </p:cNvPr>
          <p:cNvSpPr txBox="1"/>
          <p:nvPr/>
        </p:nvSpPr>
        <p:spPr>
          <a:xfrm>
            <a:off x="3712345" y="2340917"/>
            <a:ext cx="7808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24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想自殺的人都有心理疾病</a:t>
            </a:r>
            <a:r>
              <a:rPr lang="zh-TW" altLang="en-US" sz="24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？</a:t>
            </a:r>
            <a:endParaRPr lang="zh-TW" altLang="en-US" sz="24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79844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66"/>
          <p:cNvSpPr txBox="1">
            <a:spLocks noGrp="1"/>
          </p:cNvSpPr>
          <p:nvPr>
            <p:ph type="title"/>
          </p:nvPr>
        </p:nvSpPr>
        <p:spPr>
          <a:xfrm>
            <a:off x="7616593" y="357644"/>
            <a:ext cx="200131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err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自殺迷思</a:t>
            </a:r>
            <a:endParaRPr sz="24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0B8093BE-AF26-3F66-13CA-23C11F586369}"/>
              </a:ext>
            </a:extLst>
          </p:cNvPr>
          <p:cNvSpPr txBox="1"/>
          <p:nvPr/>
        </p:nvSpPr>
        <p:spPr>
          <a:xfrm>
            <a:off x="2284597" y="2571750"/>
            <a:ext cx="78084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24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具高度自殺危險性的人</a:t>
            </a:r>
            <a:r>
              <a:rPr lang="zh-TW" altLang="en-US" sz="24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，</a:t>
            </a:r>
            <a:r>
              <a:rPr lang="zh-TW" altLang="zh-TW" sz="24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是抱持著必死的決心</a:t>
            </a:r>
            <a:r>
              <a:rPr lang="zh-TW" altLang="en-US" sz="24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？</a:t>
            </a:r>
            <a:br>
              <a:rPr lang="zh-TW" altLang="zh-TW" sz="24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</a:br>
            <a:endParaRPr lang="zh-TW" altLang="en-US" sz="2400" b="1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25959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66"/>
          <p:cNvSpPr txBox="1">
            <a:spLocks noGrp="1"/>
          </p:cNvSpPr>
          <p:nvPr>
            <p:ph type="title"/>
          </p:nvPr>
        </p:nvSpPr>
        <p:spPr>
          <a:xfrm>
            <a:off x="7616593" y="357644"/>
            <a:ext cx="200131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err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自殺迷思</a:t>
            </a:r>
            <a:endParaRPr sz="24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0B8093BE-AF26-3F66-13CA-23C11F586369}"/>
              </a:ext>
            </a:extLst>
          </p:cNvPr>
          <p:cNvSpPr txBox="1"/>
          <p:nvPr/>
        </p:nvSpPr>
        <p:spPr>
          <a:xfrm>
            <a:off x="2900270" y="2412924"/>
            <a:ext cx="78084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24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當高度自殺危險性的人</a:t>
            </a:r>
            <a:r>
              <a:rPr lang="zh-TW" altLang="en-US" sz="24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，</a:t>
            </a:r>
            <a:r>
              <a:rPr lang="zh-TW" altLang="zh-TW" sz="24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在心情變好之後，</a:t>
            </a:r>
            <a:endParaRPr lang="en-US" altLang="zh-TW" sz="2400" b="1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ea"/>
              <a:sym typeface="+mn-lt"/>
            </a:endParaRPr>
          </a:p>
          <a:p>
            <a:r>
              <a:rPr lang="zh-TW" altLang="zh-TW" sz="24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就表示自殺危機已經解除了</a:t>
            </a:r>
            <a:r>
              <a:rPr lang="zh-TW" altLang="en-US" sz="24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？</a:t>
            </a:r>
            <a:endParaRPr lang="zh-TW" altLang="en-US" sz="2400" b="1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17702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66"/>
          <p:cNvSpPr txBox="1">
            <a:spLocks noGrp="1"/>
          </p:cNvSpPr>
          <p:nvPr>
            <p:ph type="title"/>
          </p:nvPr>
        </p:nvSpPr>
        <p:spPr>
          <a:xfrm>
            <a:off x="7616593" y="357644"/>
            <a:ext cx="200131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err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自殺迷思</a:t>
            </a:r>
            <a:endParaRPr sz="24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0B8093BE-AF26-3F66-13CA-23C11F586369}"/>
              </a:ext>
            </a:extLst>
          </p:cNvPr>
          <p:cNvSpPr txBox="1"/>
          <p:nvPr/>
        </p:nvSpPr>
        <p:spPr>
          <a:xfrm>
            <a:off x="3574038" y="2571750"/>
            <a:ext cx="7808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24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想自殺的人並不會尋求幫助</a:t>
            </a:r>
            <a:r>
              <a:rPr lang="zh-TW" altLang="en-US" sz="24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？</a:t>
            </a:r>
            <a:endParaRPr lang="zh-TW" altLang="en-US" sz="2400" b="1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01215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66"/>
          <p:cNvSpPr txBox="1">
            <a:spLocks noGrp="1"/>
          </p:cNvSpPr>
          <p:nvPr>
            <p:ph type="title"/>
          </p:nvPr>
        </p:nvSpPr>
        <p:spPr>
          <a:xfrm>
            <a:off x="7616593" y="357644"/>
            <a:ext cx="200131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err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自殺迷思</a:t>
            </a:r>
            <a:endParaRPr sz="24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0B8093BE-AF26-3F66-13CA-23C11F586369}"/>
              </a:ext>
            </a:extLst>
          </p:cNvPr>
          <p:cNvSpPr txBox="1"/>
          <p:nvPr/>
        </p:nvSpPr>
        <p:spPr>
          <a:xfrm>
            <a:off x="1335504" y="2571750"/>
            <a:ext cx="7808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24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會跟別人說想自殺的人，其實只是想得到別人的注意</a:t>
            </a:r>
            <a:r>
              <a:rPr lang="zh-TW" altLang="en-US" sz="24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？</a:t>
            </a:r>
            <a:endParaRPr lang="zh-TW" altLang="en-US" sz="2400" b="1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659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62"/>
          <p:cNvSpPr/>
          <p:nvPr/>
        </p:nvSpPr>
        <p:spPr>
          <a:xfrm>
            <a:off x="1191984" y="242975"/>
            <a:ext cx="1626145" cy="1398248"/>
          </a:xfrm>
          <a:custGeom>
            <a:avLst/>
            <a:gdLst/>
            <a:ahLst/>
            <a:cxnLst/>
            <a:rect l="l" t="t" r="r" b="b"/>
            <a:pathLst>
              <a:path w="55344" h="51696" extrusionOk="0">
                <a:moveTo>
                  <a:pt x="6521" y="7894"/>
                </a:moveTo>
                <a:cubicBezTo>
                  <a:pt x="1060" y="14876"/>
                  <a:pt x="-2877" y="35818"/>
                  <a:pt x="2711" y="42927"/>
                </a:cubicBezTo>
                <a:cubicBezTo>
                  <a:pt x="8299" y="50036"/>
                  <a:pt x="31286" y="53722"/>
                  <a:pt x="40049" y="50547"/>
                </a:cubicBezTo>
                <a:cubicBezTo>
                  <a:pt x="48812" y="47372"/>
                  <a:pt x="56051" y="32129"/>
                  <a:pt x="55289" y="23877"/>
                </a:cubicBezTo>
                <a:cubicBezTo>
                  <a:pt x="54527" y="15625"/>
                  <a:pt x="43605" y="3700"/>
                  <a:pt x="35477" y="1036"/>
                </a:cubicBezTo>
                <a:cubicBezTo>
                  <a:pt x="27349" y="-1628"/>
                  <a:pt x="11982" y="912"/>
                  <a:pt x="6521" y="789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603" name="Google Shape;603;p62"/>
          <p:cNvSpPr/>
          <p:nvPr/>
        </p:nvSpPr>
        <p:spPr>
          <a:xfrm rot="-10523723" flipH="1">
            <a:off x="-749406" y="1901311"/>
            <a:ext cx="5709642" cy="3871014"/>
          </a:xfrm>
          <a:custGeom>
            <a:avLst/>
            <a:gdLst/>
            <a:ahLst/>
            <a:cxnLst/>
            <a:rect l="l" t="t" r="r" b="b"/>
            <a:pathLst>
              <a:path w="82071" h="72795" extrusionOk="0">
                <a:moveTo>
                  <a:pt x="34596" y="1"/>
                </a:moveTo>
                <a:cubicBezTo>
                  <a:pt x="10896" y="1"/>
                  <a:pt x="1" y="14348"/>
                  <a:pt x="1" y="34124"/>
                </a:cubicBezTo>
                <a:cubicBezTo>
                  <a:pt x="1" y="55217"/>
                  <a:pt x="17829" y="72795"/>
                  <a:pt x="38880" y="72795"/>
                </a:cubicBezTo>
                <a:cubicBezTo>
                  <a:pt x="59973" y="72795"/>
                  <a:pt x="82071" y="71790"/>
                  <a:pt x="82071" y="50697"/>
                </a:cubicBezTo>
                <a:cubicBezTo>
                  <a:pt x="82071" y="29646"/>
                  <a:pt x="71022" y="2526"/>
                  <a:pt x="39341" y="182"/>
                </a:cubicBezTo>
                <a:cubicBezTo>
                  <a:pt x="37706" y="61"/>
                  <a:pt x="36124" y="1"/>
                  <a:pt x="3459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62"/>
          <p:cNvSpPr txBox="1">
            <a:spLocks noGrp="1"/>
          </p:cNvSpPr>
          <p:nvPr>
            <p:ph type="title"/>
          </p:nvPr>
        </p:nvSpPr>
        <p:spPr>
          <a:xfrm>
            <a:off x="714299" y="2545772"/>
            <a:ext cx="4758033" cy="10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自殺防治守門人</a:t>
            </a:r>
            <a:endParaRPr sz="3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07" name="Google Shape;607;p62"/>
          <p:cNvSpPr/>
          <p:nvPr/>
        </p:nvSpPr>
        <p:spPr>
          <a:xfrm>
            <a:off x="-365555" y="1641221"/>
            <a:ext cx="1207584" cy="957060"/>
          </a:xfrm>
          <a:custGeom>
            <a:avLst/>
            <a:gdLst/>
            <a:ahLst/>
            <a:cxnLst/>
            <a:rect l="l" t="t" r="r" b="b"/>
            <a:pathLst>
              <a:path w="32686" h="25905" extrusionOk="0">
                <a:moveTo>
                  <a:pt x="21329" y="0"/>
                </a:moveTo>
                <a:cubicBezTo>
                  <a:pt x="19366" y="0"/>
                  <a:pt x="17336" y="548"/>
                  <a:pt x="15527" y="1166"/>
                </a:cubicBezTo>
                <a:cubicBezTo>
                  <a:pt x="11384" y="2547"/>
                  <a:pt x="7324" y="4723"/>
                  <a:pt x="4143" y="7737"/>
                </a:cubicBezTo>
                <a:cubicBezTo>
                  <a:pt x="1758" y="9997"/>
                  <a:pt x="0" y="13052"/>
                  <a:pt x="544" y="16442"/>
                </a:cubicBezTo>
                <a:cubicBezTo>
                  <a:pt x="963" y="18576"/>
                  <a:pt x="2051" y="20543"/>
                  <a:pt x="3641" y="22050"/>
                </a:cubicBezTo>
                <a:cubicBezTo>
                  <a:pt x="3683" y="22133"/>
                  <a:pt x="3767" y="22259"/>
                  <a:pt x="3850" y="22343"/>
                </a:cubicBezTo>
                <a:cubicBezTo>
                  <a:pt x="6010" y="24865"/>
                  <a:pt x="8762" y="25904"/>
                  <a:pt x="11596" y="25904"/>
                </a:cubicBezTo>
                <a:cubicBezTo>
                  <a:pt x="15627" y="25904"/>
                  <a:pt x="19825" y="23802"/>
                  <a:pt x="22725" y="20878"/>
                </a:cubicBezTo>
                <a:cubicBezTo>
                  <a:pt x="27329" y="16316"/>
                  <a:pt x="32686" y="7151"/>
                  <a:pt x="26241" y="1668"/>
                </a:cubicBezTo>
                <a:cubicBezTo>
                  <a:pt x="24796" y="441"/>
                  <a:pt x="23089" y="0"/>
                  <a:pt x="21329" y="0"/>
                </a:cubicBezTo>
                <a:close/>
              </a:path>
            </a:pathLst>
          </a:custGeom>
          <a:solidFill>
            <a:schemeClr val="lt2">
              <a:alpha val="575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62"/>
          <p:cNvSpPr/>
          <p:nvPr/>
        </p:nvSpPr>
        <p:spPr>
          <a:xfrm rot="606550">
            <a:off x="4152955" y="4249220"/>
            <a:ext cx="1082721" cy="709818"/>
          </a:xfrm>
          <a:custGeom>
            <a:avLst/>
            <a:gdLst/>
            <a:ahLst/>
            <a:cxnLst/>
            <a:rect l="l" t="t" r="r" b="b"/>
            <a:pathLst>
              <a:path w="22685" h="14872" extrusionOk="0">
                <a:moveTo>
                  <a:pt x="14283" y="1"/>
                </a:moveTo>
                <a:cubicBezTo>
                  <a:pt x="11362" y="1"/>
                  <a:pt x="8452" y="943"/>
                  <a:pt x="5944" y="2533"/>
                </a:cubicBezTo>
                <a:cubicBezTo>
                  <a:pt x="5693" y="2533"/>
                  <a:pt x="5400" y="2659"/>
                  <a:pt x="5190" y="2785"/>
                </a:cubicBezTo>
                <a:cubicBezTo>
                  <a:pt x="3181" y="4249"/>
                  <a:pt x="1131" y="5882"/>
                  <a:pt x="545" y="8434"/>
                </a:cubicBezTo>
                <a:cubicBezTo>
                  <a:pt x="1" y="10611"/>
                  <a:pt x="921" y="12871"/>
                  <a:pt x="2805" y="14043"/>
                </a:cubicBezTo>
                <a:cubicBezTo>
                  <a:pt x="3848" y="14633"/>
                  <a:pt x="5022" y="14872"/>
                  <a:pt x="6207" y="14872"/>
                </a:cubicBezTo>
                <a:cubicBezTo>
                  <a:pt x="7541" y="14872"/>
                  <a:pt x="8890" y="14570"/>
                  <a:pt x="10087" y="14126"/>
                </a:cubicBezTo>
                <a:cubicBezTo>
                  <a:pt x="12933" y="13122"/>
                  <a:pt x="15653" y="11741"/>
                  <a:pt x="18164" y="10025"/>
                </a:cubicBezTo>
                <a:cubicBezTo>
                  <a:pt x="21805" y="7472"/>
                  <a:pt x="22684" y="1696"/>
                  <a:pt x="17495" y="399"/>
                </a:cubicBezTo>
                <a:cubicBezTo>
                  <a:pt x="16436" y="129"/>
                  <a:pt x="15358" y="1"/>
                  <a:pt x="14283" y="1"/>
                </a:cubicBezTo>
                <a:close/>
              </a:path>
            </a:pathLst>
          </a:custGeom>
          <a:solidFill>
            <a:schemeClr val="dk2">
              <a:alpha val="540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401;p41">
            <a:extLst>
              <a:ext uri="{FF2B5EF4-FFF2-40B4-BE49-F238E27FC236}">
                <a16:creationId xmlns:a16="http://schemas.microsoft.com/office/drawing/2014/main" id="{0CCBADC4-51F4-D392-73EA-43A646CF45C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05719" y="3517483"/>
            <a:ext cx="4575192" cy="7096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</a:t>
            </a:r>
            <a:r>
              <a:rPr lang="zh-TW" alt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問、</a:t>
            </a:r>
            <a:r>
              <a:rPr lang="en-US" alt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</a:t>
            </a:r>
            <a:r>
              <a:rPr lang="zh-TW" alt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應、</a:t>
            </a:r>
            <a:r>
              <a:rPr lang="en-US" alt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lang="zh-TW" alt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轉介 實施內涵</a:t>
            </a:r>
            <a:endParaRPr sz="2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5035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p95"/>
          <p:cNvSpPr/>
          <p:nvPr/>
        </p:nvSpPr>
        <p:spPr>
          <a:xfrm rot="-10523670" flipH="1">
            <a:off x="1589135" y="837116"/>
            <a:ext cx="6359621" cy="3611447"/>
          </a:xfrm>
          <a:custGeom>
            <a:avLst/>
            <a:gdLst/>
            <a:ahLst/>
            <a:cxnLst/>
            <a:rect l="l" t="t" r="r" b="b"/>
            <a:pathLst>
              <a:path w="82071" h="72795" extrusionOk="0">
                <a:moveTo>
                  <a:pt x="34596" y="1"/>
                </a:moveTo>
                <a:cubicBezTo>
                  <a:pt x="10896" y="1"/>
                  <a:pt x="1" y="14348"/>
                  <a:pt x="1" y="34124"/>
                </a:cubicBezTo>
                <a:cubicBezTo>
                  <a:pt x="1" y="55217"/>
                  <a:pt x="17829" y="72795"/>
                  <a:pt x="38880" y="72795"/>
                </a:cubicBezTo>
                <a:cubicBezTo>
                  <a:pt x="59973" y="72795"/>
                  <a:pt x="82071" y="71790"/>
                  <a:pt x="82071" y="50697"/>
                </a:cubicBezTo>
                <a:cubicBezTo>
                  <a:pt x="82071" y="29646"/>
                  <a:pt x="71022" y="2526"/>
                  <a:pt x="39341" y="182"/>
                </a:cubicBezTo>
                <a:cubicBezTo>
                  <a:pt x="37706" y="61"/>
                  <a:pt x="36124" y="1"/>
                  <a:pt x="3459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7" name="Google Shape;1847;p95"/>
          <p:cNvSpPr/>
          <p:nvPr/>
        </p:nvSpPr>
        <p:spPr>
          <a:xfrm flipH="1">
            <a:off x="1270794" y="3776729"/>
            <a:ext cx="1249169" cy="779146"/>
          </a:xfrm>
          <a:custGeom>
            <a:avLst/>
            <a:gdLst/>
            <a:ahLst/>
            <a:cxnLst/>
            <a:rect l="l" t="t" r="r" b="b"/>
            <a:pathLst>
              <a:path w="34486" h="21510" extrusionOk="0">
                <a:moveTo>
                  <a:pt x="22207" y="1"/>
                </a:moveTo>
                <a:cubicBezTo>
                  <a:pt x="21729" y="1"/>
                  <a:pt x="21245" y="36"/>
                  <a:pt x="20758" y="110"/>
                </a:cubicBezTo>
                <a:cubicBezTo>
                  <a:pt x="19252" y="361"/>
                  <a:pt x="17745" y="738"/>
                  <a:pt x="16280" y="1240"/>
                </a:cubicBezTo>
                <a:cubicBezTo>
                  <a:pt x="10881" y="1491"/>
                  <a:pt x="4018" y="2872"/>
                  <a:pt x="2176" y="7895"/>
                </a:cubicBezTo>
                <a:cubicBezTo>
                  <a:pt x="0" y="13838"/>
                  <a:pt x="4897" y="18943"/>
                  <a:pt x="10212" y="20617"/>
                </a:cubicBezTo>
                <a:cubicBezTo>
                  <a:pt x="12124" y="21221"/>
                  <a:pt x="14131" y="21509"/>
                  <a:pt x="16146" y="21509"/>
                </a:cubicBezTo>
                <a:cubicBezTo>
                  <a:pt x="20700" y="21509"/>
                  <a:pt x="25292" y="20035"/>
                  <a:pt x="28919" y="17395"/>
                </a:cubicBezTo>
                <a:cubicBezTo>
                  <a:pt x="31305" y="15679"/>
                  <a:pt x="33732" y="13293"/>
                  <a:pt x="34151" y="10238"/>
                </a:cubicBezTo>
                <a:cubicBezTo>
                  <a:pt x="34485" y="7267"/>
                  <a:pt x="32644" y="4923"/>
                  <a:pt x="30426" y="3207"/>
                </a:cubicBezTo>
                <a:cubicBezTo>
                  <a:pt x="28042" y="1401"/>
                  <a:pt x="25222" y="1"/>
                  <a:pt x="22207" y="1"/>
                </a:cubicBezTo>
                <a:close/>
              </a:path>
            </a:pathLst>
          </a:custGeom>
          <a:solidFill>
            <a:schemeClr val="lt2">
              <a:alpha val="575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8" name="Google Shape;1848;p95"/>
          <p:cNvSpPr/>
          <p:nvPr/>
        </p:nvSpPr>
        <p:spPr>
          <a:xfrm rot="-9489921">
            <a:off x="6298306" y="584458"/>
            <a:ext cx="875425" cy="663138"/>
          </a:xfrm>
          <a:custGeom>
            <a:avLst/>
            <a:gdLst/>
            <a:ahLst/>
            <a:cxnLst/>
            <a:rect l="l" t="t" r="r" b="b"/>
            <a:pathLst>
              <a:path w="33148" h="31997" extrusionOk="0">
                <a:moveTo>
                  <a:pt x="21103" y="1"/>
                </a:moveTo>
                <a:cubicBezTo>
                  <a:pt x="16934" y="1"/>
                  <a:pt x="13364" y="2166"/>
                  <a:pt x="10589" y="5187"/>
                </a:cubicBezTo>
                <a:cubicBezTo>
                  <a:pt x="5525" y="9372"/>
                  <a:pt x="1" y="16780"/>
                  <a:pt x="1675" y="23601"/>
                </a:cubicBezTo>
                <a:cubicBezTo>
                  <a:pt x="2921" y="28856"/>
                  <a:pt x="7583" y="31996"/>
                  <a:pt x="12607" y="31996"/>
                </a:cubicBezTo>
                <a:cubicBezTo>
                  <a:pt x="13825" y="31996"/>
                  <a:pt x="15064" y="31812"/>
                  <a:pt x="16281" y="31428"/>
                </a:cubicBezTo>
                <a:cubicBezTo>
                  <a:pt x="23145" y="29335"/>
                  <a:pt x="29087" y="21593"/>
                  <a:pt x="31180" y="14896"/>
                </a:cubicBezTo>
                <a:cubicBezTo>
                  <a:pt x="33147" y="8577"/>
                  <a:pt x="30469" y="1629"/>
                  <a:pt x="23563" y="248"/>
                </a:cubicBezTo>
                <a:cubicBezTo>
                  <a:pt x="22722" y="80"/>
                  <a:pt x="21901" y="1"/>
                  <a:pt x="21103" y="1"/>
                </a:cubicBezTo>
                <a:close/>
              </a:path>
            </a:pathLst>
          </a:custGeom>
          <a:solidFill>
            <a:schemeClr val="dk2">
              <a:alpha val="540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9" name="Google Shape;1849;p95"/>
          <p:cNvSpPr/>
          <p:nvPr/>
        </p:nvSpPr>
        <p:spPr>
          <a:xfrm rot="8982920" flipH="1">
            <a:off x="1556064" y="3760084"/>
            <a:ext cx="1312019" cy="1391260"/>
          </a:xfrm>
          <a:custGeom>
            <a:avLst/>
            <a:gdLst/>
            <a:ahLst/>
            <a:cxnLst/>
            <a:rect l="l" t="t" r="r" b="b"/>
            <a:pathLst>
              <a:path w="42271" h="44824" fill="none" extrusionOk="0">
                <a:moveTo>
                  <a:pt x="8120" y="38546"/>
                </a:moveTo>
                <a:cubicBezTo>
                  <a:pt x="8120" y="38546"/>
                  <a:pt x="1" y="26493"/>
                  <a:pt x="14858" y="13267"/>
                </a:cubicBezTo>
                <a:cubicBezTo>
                  <a:pt x="29715" y="1"/>
                  <a:pt x="42271" y="8873"/>
                  <a:pt x="36244" y="18792"/>
                </a:cubicBezTo>
                <a:cubicBezTo>
                  <a:pt x="30259" y="28752"/>
                  <a:pt x="21178" y="44823"/>
                  <a:pt x="8120" y="38546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749;p66">
            <a:extLst>
              <a:ext uri="{FF2B5EF4-FFF2-40B4-BE49-F238E27FC236}">
                <a16:creationId xmlns:a16="http://schemas.microsoft.com/office/drawing/2014/main" id="{BD7CB0CD-5FBA-FBA6-17C2-1908C4127264}"/>
              </a:ext>
            </a:extLst>
          </p:cNvPr>
          <p:cNvSpPr txBox="1">
            <a:spLocks/>
          </p:cNvSpPr>
          <p:nvPr/>
        </p:nvSpPr>
        <p:spPr>
          <a:xfrm>
            <a:off x="1701480" y="2688538"/>
            <a:ext cx="23280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zh-TW" altLang="en-US" sz="22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主動關懷</a:t>
            </a:r>
            <a:br>
              <a:rPr lang="zh-TW" altLang="en-US" sz="22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22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積極傾聽</a:t>
            </a:r>
          </a:p>
        </p:txBody>
      </p:sp>
      <p:sp>
        <p:nvSpPr>
          <p:cNvPr id="11" name="Google Shape;749;p66">
            <a:extLst>
              <a:ext uri="{FF2B5EF4-FFF2-40B4-BE49-F238E27FC236}">
                <a16:creationId xmlns:a16="http://schemas.microsoft.com/office/drawing/2014/main" id="{3B0FE5FE-126D-80E8-2865-BBB9BEFDC6CC}"/>
              </a:ext>
            </a:extLst>
          </p:cNvPr>
          <p:cNvSpPr txBox="1">
            <a:spLocks/>
          </p:cNvSpPr>
          <p:nvPr/>
        </p:nvSpPr>
        <p:spPr>
          <a:xfrm>
            <a:off x="3576491" y="2726644"/>
            <a:ext cx="23280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alanquin Dark"/>
              <a:buNone/>
              <a:defRPr sz="2200" b="0" i="0" u="none" strike="noStrike" cap="none">
                <a:solidFill>
                  <a:schemeClr val="accent3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適當回應</a:t>
            </a:r>
            <a:br>
              <a:rPr lang="zh-TW" altLang="en-US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支持陪伴</a:t>
            </a:r>
          </a:p>
        </p:txBody>
      </p:sp>
      <p:sp>
        <p:nvSpPr>
          <p:cNvPr id="15" name="Google Shape;749;p66">
            <a:extLst>
              <a:ext uri="{FF2B5EF4-FFF2-40B4-BE49-F238E27FC236}">
                <a16:creationId xmlns:a16="http://schemas.microsoft.com/office/drawing/2014/main" id="{DE564A88-B06F-EE0B-9C2E-174C65632244}"/>
              </a:ext>
            </a:extLst>
          </p:cNvPr>
          <p:cNvSpPr txBox="1">
            <a:spLocks/>
          </p:cNvSpPr>
          <p:nvPr/>
        </p:nvSpPr>
        <p:spPr>
          <a:xfrm>
            <a:off x="5446601" y="2726644"/>
            <a:ext cx="23280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alanquin Dark"/>
              <a:buNone/>
              <a:defRPr sz="2200" b="0" i="0" u="none" strike="noStrike" cap="none">
                <a:solidFill>
                  <a:schemeClr val="accent3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資源轉介</a:t>
            </a:r>
            <a:br>
              <a:rPr lang="zh-TW" altLang="en-US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持續關懷</a:t>
            </a:r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9ADF3E3D-51D4-46CC-ABC6-357FA48567B8}"/>
              </a:ext>
            </a:extLst>
          </p:cNvPr>
          <p:cNvGrpSpPr/>
          <p:nvPr/>
        </p:nvGrpSpPr>
        <p:grpSpPr>
          <a:xfrm>
            <a:off x="2062046" y="1650095"/>
            <a:ext cx="1679212" cy="1076549"/>
            <a:chOff x="2062046" y="1650095"/>
            <a:chExt cx="1679212" cy="1076549"/>
          </a:xfrm>
        </p:grpSpPr>
        <p:sp>
          <p:nvSpPr>
            <p:cNvPr id="16" name="橢圓 15">
              <a:extLst>
                <a:ext uri="{FF2B5EF4-FFF2-40B4-BE49-F238E27FC236}">
                  <a16:creationId xmlns:a16="http://schemas.microsoft.com/office/drawing/2014/main" id="{7FE2A9F9-84C8-A5A7-9A3E-FF30DEF5A6B2}"/>
                </a:ext>
              </a:extLst>
            </p:cNvPr>
            <p:cNvSpPr/>
            <p:nvPr/>
          </p:nvSpPr>
          <p:spPr>
            <a:xfrm>
              <a:off x="2062046" y="1650095"/>
              <a:ext cx="1679212" cy="10765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ACE7785D-0EE3-36E2-3077-3295657256C5}"/>
                </a:ext>
              </a:extLst>
            </p:cNvPr>
            <p:cNvSpPr txBox="1"/>
            <p:nvPr/>
          </p:nvSpPr>
          <p:spPr>
            <a:xfrm>
              <a:off x="2519963" y="1920572"/>
              <a:ext cx="10269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TW" sz="3200" b="1" dirty="0">
                  <a:solidFill>
                    <a:schemeClr val="accent2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1</a:t>
              </a:r>
              <a:r>
                <a:rPr kumimoji="1" lang="zh-TW" altLang="en-US" sz="3200" b="1" dirty="0">
                  <a:solidFill>
                    <a:schemeClr val="accent2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問</a:t>
              </a:r>
            </a:p>
          </p:txBody>
        </p:sp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DFF55BA2-C0B4-0ABC-86EC-3D70BC03DA17}"/>
              </a:ext>
            </a:extLst>
          </p:cNvPr>
          <p:cNvGrpSpPr/>
          <p:nvPr/>
        </p:nvGrpSpPr>
        <p:grpSpPr>
          <a:xfrm>
            <a:off x="3900885" y="1633226"/>
            <a:ext cx="1679212" cy="1076549"/>
            <a:chOff x="2062046" y="1650095"/>
            <a:chExt cx="1679212" cy="1076549"/>
          </a:xfrm>
        </p:grpSpPr>
        <p:sp>
          <p:nvSpPr>
            <p:cNvPr id="20" name="橢圓 19">
              <a:extLst>
                <a:ext uri="{FF2B5EF4-FFF2-40B4-BE49-F238E27FC236}">
                  <a16:creationId xmlns:a16="http://schemas.microsoft.com/office/drawing/2014/main" id="{E3C9966D-5A8B-847F-507C-59618683E7E8}"/>
                </a:ext>
              </a:extLst>
            </p:cNvPr>
            <p:cNvSpPr/>
            <p:nvPr/>
          </p:nvSpPr>
          <p:spPr>
            <a:xfrm>
              <a:off x="2062046" y="1650095"/>
              <a:ext cx="1679212" cy="10765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0F02058F-91E4-1EF0-594A-88421225B7E2}"/>
                </a:ext>
              </a:extLst>
            </p:cNvPr>
            <p:cNvSpPr txBox="1"/>
            <p:nvPr/>
          </p:nvSpPr>
          <p:spPr>
            <a:xfrm>
              <a:off x="2519963" y="1920572"/>
              <a:ext cx="10269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TW" sz="3200" b="1" dirty="0">
                  <a:solidFill>
                    <a:schemeClr val="accent2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2</a:t>
              </a:r>
              <a:r>
                <a:rPr kumimoji="1" lang="zh-TW" altLang="en-US" sz="3200" b="1" dirty="0">
                  <a:solidFill>
                    <a:schemeClr val="accent2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應</a:t>
              </a:r>
            </a:p>
          </p:txBody>
        </p:sp>
      </p:grp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9493E88A-F53B-6CB3-CFFE-79B9B31E9362}"/>
              </a:ext>
            </a:extLst>
          </p:cNvPr>
          <p:cNvGrpSpPr/>
          <p:nvPr/>
        </p:nvGrpSpPr>
        <p:grpSpPr>
          <a:xfrm>
            <a:off x="5739724" y="1662166"/>
            <a:ext cx="1797709" cy="1076549"/>
            <a:chOff x="2062046" y="1650095"/>
            <a:chExt cx="1797709" cy="1076549"/>
          </a:xfrm>
        </p:grpSpPr>
        <p:sp>
          <p:nvSpPr>
            <p:cNvPr id="23" name="橢圓 22">
              <a:extLst>
                <a:ext uri="{FF2B5EF4-FFF2-40B4-BE49-F238E27FC236}">
                  <a16:creationId xmlns:a16="http://schemas.microsoft.com/office/drawing/2014/main" id="{335815B3-0FE3-3E8A-5B9F-48B89884AFE5}"/>
                </a:ext>
              </a:extLst>
            </p:cNvPr>
            <p:cNvSpPr/>
            <p:nvPr/>
          </p:nvSpPr>
          <p:spPr>
            <a:xfrm>
              <a:off x="2062046" y="1650095"/>
              <a:ext cx="1679212" cy="10765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1BB05C85-6932-6F2C-74BE-846D87F786E6}"/>
                </a:ext>
              </a:extLst>
            </p:cNvPr>
            <p:cNvSpPr txBox="1"/>
            <p:nvPr/>
          </p:nvSpPr>
          <p:spPr>
            <a:xfrm>
              <a:off x="2367808" y="1920572"/>
              <a:ext cx="14919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TW" sz="3200" b="1" dirty="0">
                  <a:solidFill>
                    <a:schemeClr val="accent2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3</a:t>
              </a:r>
              <a:r>
                <a:rPr kumimoji="1" lang="zh-TW" altLang="en-US" sz="3200" b="1" dirty="0">
                  <a:solidFill>
                    <a:schemeClr val="accent2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轉介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67704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66"/>
          <p:cNvSpPr txBox="1">
            <a:spLocks noGrp="1"/>
          </p:cNvSpPr>
          <p:nvPr>
            <p:ph type="title"/>
          </p:nvPr>
        </p:nvSpPr>
        <p:spPr>
          <a:xfrm>
            <a:off x="2388736" y="774739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自殺防治守門人1問2應3轉介</a:t>
            </a:r>
            <a:endParaRPr sz="2400" b="1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C3C0D61F-EF79-8370-F77A-95E953A613B5}"/>
              </a:ext>
            </a:extLst>
          </p:cNvPr>
          <p:cNvGrpSpPr/>
          <p:nvPr/>
        </p:nvGrpSpPr>
        <p:grpSpPr>
          <a:xfrm>
            <a:off x="1998915" y="1948713"/>
            <a:ext cx="1562992" cy="1528134"/>
            <a:chOff x="3033179" y="1622428"/>
            <a:chExt cx="1114767" cy="958444"/>
          </a:xfrm>
        </p:grpSpPr>
        <p:sp>
          <p:nvSpPr>
            <p:cNvPr id="755" name="Google Shape;755;p66"/>
            <p:cNvSpPr/>
            <p:nvPr/>
          </p:nvSpPr>
          <p:spPr>
            <a:xfrm>
              <a:off x="3033179" y="1622428"/>
              <a:ext cx="1114767" cy="958444"/>
            </a:xfrm>
            <a:custGeom>
              <a:avLst/>
              <a:gdLst/>
              <a:ahLst/>
              <a:cxnLst/>
              <a:rect l="l" t="t" r="r" b="b"/>
              <a:pathLst>
                <a:path w="55344" h="51696" extrusionOk="0">
                  <a:moveTo>
                    <a:pt x="6521" y="7894"/>
                  </a:moveTo>
                  <a:cubicBezTo>
                    <a:pt x="1060" y="14876"/>
                    <a:pt x="-2877" y="35818"/>
                    <a:pt x="2711" y="42927"/>
                  </a:cubicBezTo>
                  <a:cubicBezTo>
                    <a:pt x="8299" y="50036"/>
                    <a:pt x="31286" y="53722"/>
                    <a:pt x="40049" y="50547"/>
                  </a:cubicBezTo>
                  <a:cubicBezTo>
                    <a:pt x="48812" y="47372"/>
                    <a:pt x="56051" y="32129"/>
                    <a:pt x="55289" y="23877"/>
                  </a:cubicBezTo>
                  <a:cubicBezTo>
                    <a:pt x="54527" y="15625"/>
                    <a:pt x="43605" y="3700"/>
                    <a:pt x="35477" y="1036"/>
                  </a:cubicBezTo>
                  <a:cubicBezTo>
                    <a:pt x="27349" y="-1628"/>
                    <a:pt x="11982" y="912"/>
                    <a:pt x="6521" y="78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2" name="文字方塊 1">
              <a:extLst>
                <a:ext uri="{FF2B5EF4-FFF2-40B4-BE49-F238E27FC236}">
                  <a16:creationId xmlns:a16="http://schemas.microsoft.com/office/drawing/2014/main" id="{521AC5EA-5060-F848-1ABE-86E407B2AA86}"/>
                </a:ext>
              </a:extLst>
            </p:cNvPr>
            <p:cNvSpPr txBox="1"/>
            <p:nvPr/>
          </p:nvSpPr>
          <p:spPr>
            <a:xfrm>
              <a:off x="3311210" y="1941221"/>
              <a:ext cx="786182" cy="366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TW" sz="3200" b="1" dirty="0">
                  <a:solidFill>
                    <a:schemeClr val="accent2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1</a:t>
              </a:r>
              <a:r>
                <a:rPr kumimoji="1" lang="zh-TW" altLang="en-US" sz="3200" b="1" dirty="0">
                  <a:solidFill>
                    <a:schemeClr val="accent2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問</a:t>
              </a:r>
            </a:p>
          </p:txBody>
        </p: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6A0B024A-BF4E-5DD1-D0F5-175EC8058F46}"/>
              </a:ext>
            </a:extLst>
          </p:cNvPr>
          <p:cNvSpPr txBox="1"/>
          <p:nvPr/>
        </p:nvSpPr>
        <p:spPr>
          <a:xfrm>
            <a:off x="3756353" y="2456994"/>
            <a:ext cx="44118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TW" altLang="en-US" sz="2400" b="1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主動關心，詢問對方的狀況</a:t>
            </a:r>
            <a:endParaRPr kumimoji="1" lang="en-US" altLang="zh-TW" sz="2400" b="1" dirty="0">
              <a:solidFill>
                <a:schemeClr val="bg2">
                  <a:lumMod val="2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TW" altLang="en-US" sz="2400" b="1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辨別自殺高風險群</a:t>
            </a:r>
            <a:endParaRPr kumimoji="1" lang="en-US" altLang="zh-TW" sz="2400" b="1" dirty="0">
              <a:solidFill>
                <a:schemeClr val="bg2">
                  <a:lumMod val="2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TW" altLang="en-US" sz="2400" b="1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使用工具進行評估</a:t>
            </a:r>
          </a:p>
        </p:txBody>
      </p:sp>
    </p:spTree>
    <p:extLst>
      <p:ext uri="{BB962C8B-B14F-4D97-AF65-F5344CB8AC3E}">
        <p14:creationId xmlns:p14="http://schemas.microsoft.com/office/powerpoint/2010/main" val="30657139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群組 21">
            <a:extLst>
              <a:ext uri="{FF2B5EF4-FFF2-40B4-BE49-F238E27FC236}">
                <a16:creationId xmlns:a16="http://schemas.microsoft.com/office/drawing/2014/main" id="{CF0FC955-FD40-60EF-082A-31E5E41C3C60}"/>
              </a:ext>
            </a:extLst>
          </p:cNvPr>
          <p:cNvGrpSpPr/>
          <p:nvPr/>
        </p:nvGrpSpPr>
        <p:grpSpPr>
          <a:xfrm>
            <a:off x="917189" y="381369"/>
            <a:ext cx="2328000" cy="686910"/>
            <a:chOff x="917189" y="381369"/>
            <a:chExt cx="2328000" cy="686910"/>
          </a:xfrm>
        </p:grpSpPr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09FA3AB8-0904-5B2D-431F-72895CDAEE4F}"/>
                </a:ext>
              </a:extLst>
            </p:cNvPr>
            <p:cNvGrpSpPr/>
            <p:nvPr/>
          </p:nvGrpSpPr>
          <p:grpSpPr>
            <a:xfrm>
              <a:off x="917189" y="381369"/>
              <a:ext cx="726315" cy="686910"/>
              <a:chOff x="3033179" y="1622428"/>
              <a:chExt cx="950474" cy="828668"/>
            </a:xfrm>
          </p:grpSpPr>
          <p:sp>
            <p:nvSpPr>
              <p:cNvPr id="17" name="Google Shape;755;p66">
                <a:extLst>
                  <a:ext uri="{FF2B5EF4-FFF2-40B4-BE49-F238E27FC236}">
                    <a16:creationId xmlns:a16="http://schemas.microsoft.com/office/drawing/2014/main" id="{EE55DB54-C5E2-B785-7902-ADB29D2D6CD1}"/>
                  </a:ext>
                </a:extLst>
              </p:cNvPr>
              <p:cNvSpPr/>
              <p:nvPr/>
            </p:nvSpPr>
            <p:spPr>
              <a:xfrm>
                <a:off x="3033179" y="1622428"/>
                <a:ext cx="950474" cy="828668"/>
              </a:xfrm>
              <a:custGeom>
                <a:avLst/>
                <a:gdLst/>
                <a:ahLst/>
                <a:cxnLst/>
                <a:rect l="l" t="t" r="r" b="b"/>
                <a:pathLst>
                  <a:path w="55344" h="51696" extrusionOk="0">
                    <a:moveTo>
                      <a:pt x="6521" y="7894"/>
                    </a:moveTo>
                    <a:cubicBezTo>
                      <a:pt x="1060" y="14876"/>
                      <a:pt x="-2877" y="35818"/>
                      <a:pt x="2711" y="42927"/>
                    </a:cubicBezTo>
                    <a:cubicBezTo>
                      <a:pt x="8299" y="50036"/>
                      <a:pt x="31286" y="53722"/>
                      <a:pt x="40049" y="50547"/>
                    </a:cubicBezTo>
                    <a:cubicBezTo>
                      <a:pt x="48812" y="47372"/>
                      <a:pt x="56051" y="32129"/>
                      <a:pt x="55289" y="23877"/>
                    </a:cubicBezTo>
                    <a:cubicBezTo>
                      <a:pt x="54527" y="15625"/>
                      <a:pt x="43605" y="3700"/>
                      <a:pt x="35477" y="1036"/>
                    </a:cubicBezTo>
                    <a:cubicBezTo>
                      <a:pt x="27349" y="-1628"/>
                      <a:pt x="11982" y="912"/>
                      <a:pt x="6521" y="78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FDD86A26-B7BD-3FDF-3E3C-8F57004AC79E}"/>
                  </a:ext>
                </a:extLst>
              </p:cNvPr>
              <p:cNvSpPr txBox="1"/>
              <p:nvPr/>
            </p:nvSpPr>
            <p:spPr>
              <a:xfrm>
                <a:off x="3115324" y="1832551"/>
                <a:ext cx="786182" cy="408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TW" sz="1600" b="1" dirty="0">
                    <a:solidFill>
                      <a:schemeClr val="accent2">
                        <a:lumMod val="50000"/>
                      </a:schemeClr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1</a:t>
                </a:r>
                <a:r>
                  <a:rPr kumimoji="1" lang="zh-TW" altLang="en-US" sz="1600" b="1" dirty="0">
                    <a:solidFill>
                      <a:schemeClr val="accent2">
                        <a:lumMod val="50000"/>
                      </a:schemeClr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問</a:t>
                </a:r>
              </a:p>
            </p:txBody>
          </p:sp>
        </p:grpSp>
        <p:sp>
          <p:nvSpPr>
            <p:cNvPr id="19" name="Google Shape;749;p66">
              <a:extLst>
                <a:ext uri="{FF2B5EF4-FFF2-40B4-BE49-F238E27FC236}">
                  <a16:creationId xmlns:a16="http://schemas.microsoft.com/office/drawing/2014/main" id="{27644C3E-3115-D743-09FB-E70D3F356E9D}"/>
                </a:ext>
              </a:extLst>
            </p:cNvPr>
            <p:cNvSpPr txBox="1">
              <a:spLocks/>
            </p:cNvSpPr>
            <p:nvPr/>
          </p:nvSpPr>
          <p:spPr>
            <a:xfrm>
              <a:off x="917189" y="466269"/>
              <a:ext cx="232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Palanquin Dark"/>
                <a:buNone/>
                <a:defRPr sz="2200" b="0" i="0" u="none" strike="noStrike" cap="none">
                  <a:solidFill>
                    <a:schemeClr val="accent3"/>
                  </a:solidFill>
                  <a:latin typeface="Palanquin Dark"/>
                  <a:ea typeface="Palanquin Dark"/>
                  <a:cs typeface="Palanquin Dark"/>
                  <a:sym typeface="Palanquin Dark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zh-TW" altLang="en-US" sz="1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主動關懷</a:t>
              </a:r>
              <a:br>
                <a:rPr lang="zh-TW" altLang="en-US" sz="1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</a:br>
              <a:r>
                <a:rPr lang="zh-TW" altLang="en-US" sz="1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積極傾聽</a:t>
              </a:r>
            </a:p>
          </p:txBody>
        </p:sp>
      </p:grp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13677D30-0959-ED8C-F86B-B7D9FEEDA064}"/>
              </a:ext>
            </a:extLst>
          </p:cNvPr>
          <p:cNvSpPr txBox="1"/>
          <p:nvPr/>
        </p:nvSpPr>
        <p:spPr>
          <a:xfrm>
            <a:off x="2212041" y="1371481"/>
            <a:ext cx="582257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2000" b="0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關於「詢問」的部分注意事項如下：</a:t>
            </a:r>
            <a:endParaRPr lang="en-US" altLang="zh-TW" sz="2000" b="0" i="0" dirty="0">
              <a:solidFill>
                <a:srgbClr val="333333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endParaRPr lang="zh-TW" altLang="en-US" sz="2000" b="0" i="0" dirty="0">
              <a:solidFill>
                <a:srgbClr val="333333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r>
              <a:rPr lang="zh-TW" altLang="en-US" sz="2000" b="0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感到懷疑個案仍有自殺意念，需立即詢問</a:t>
            </a:r>
          </a:p>
          <a:p>
            <a:pPr algn="l"/>
            <a:r>
              <a:rPr lang="zh-TW" altLang="en-US" sz="2000" b="0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要有這可能是唯一一次介入幫助的機會的認知</a:t>
            </a:r>
          </a:p>
          <a:p>
            <a:pPr algn="l"/>
            <a:r>
              <a:rPr lang="zh-TW" altLang="en-US" sz="2000" b="0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為此談話安排空檔，並在隱密的地方談</a:t>
            </a:r>
          </a:p>
          <a:p>
            <a:pPr algn="l"/>
            <a:r>
              <a:rPr lang="zh-TW" altLang="en-US" sz="2000" b="0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讓個案放心自在的說，不要打斷他</a:t>
            </a:r>
          </a:p>
          <a:p>
            <a:pPr algn="l"/>
            <a:r>
              <a:rPr lang="zh-TW" altLang="en-US" sz="2000" b="0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如果個案不願接受幫助或不願談論，請堅持下去</a:t>
            </a:r>
            <a:endParaRPr lang="en-US" altLang="zh-TW" sz="2000" b="0" i="0" dirty="0">
              <a:solidFill>
                <a:srgbClr val="333333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endParaRPr lang="zh-TW" altLang="en-US" sz="2000" b="0" i="0" dirty="0">
              <a:solidFill>
                <a:srgbClr val="333333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r>
              <a:rPr lang="zh-TW" altLang="en-US" sz="2000" b="1" i="0" dirty="0">
                <a:solidFill>
                  <a:schemeClr val="accent2">
                    <a:lumMod val="5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如何問是其次，重點是「你問了」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圖片 27">
            <a:extLst>
              <a:ext uri="{FF2B5EF4-FFF2-40B4-BE49-F238E27FC236}">
                <a16:creationId xmlns:a16="http://schemas.microsoft.com/office/drawing/2014/main" id="{F4B72D65-EFE0-6480-EBE4-4846DAEBB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64" y="338370"/>
            <a:ext cx="5466933" cy="3559863"/>
          </a:xfrm>
          <a:prstGeom prst="rect">
            <a:avLst/>
          </a:prstGeom>
        </p:spPr>
      </p:pic>
      <p:pic>
        <p:nvPicPr>
          <p:cNvPr id="30" name="圖片 29">
            <a:extLst>
              <a:ext uri="{FF2B5EF4-FFF2-40B4-BE49-F238E27FC236}">
                <a16:creationId xmlns:a16="http://schemas.microsoft.com/office/drawing/2014/main" id="{03D9CB70-4B0D-1198-F492-3D3DABE0D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725" y="1848050"/>
            <a:ext cx="2602265" cy="3060834"/>
          </a:xfrm>
          <a:prstGeom prst="rect">
            <a:avLst/>
          </a:prstGeom>
        </p:spPr>
      </p:pic>
      <p:sp>
        <p:nvSpPr>
          <p:cNvPr id="31" name="圓角矩形 30">
            <a:extLst>
              <a:ext uri="{FF2B5EF4-FFF2-40B4-BE49-F238E27FC236}">
                <a16:creationId xmlns:a16="http://schemas.microsoft.com/office/drawing/2014/main" id="{9CB4CE6C-C025-C773-F218-66184AC62B08}"/>
              </a:ext>
            </a:extLst>
          </p:cNvPr>
          <p:cNvSpPr/>
          <p:nvPr/>
        </p:nvSpPr>
        <p:spPr>
          <a:xfrm>
            <a:off x="4783756" y="2571749"/>
            <a:ext cx="625642" cy="10280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132245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群組 21">
            <a:extLst>
              <a:ext uri="{FF2B5EF4-FFF2-40B4-BE49-F238E27FC236}">
                <a16:creationId xmlns:a16="http://schemas.microsoft.com/office/drawing/2014/main" id="{CF0FC955-FD40-60EF-082A-31E5E41C3C60}"/>
              </a:ext>
            </a:extLst>
          </p:cNvPr>
          <p:cNvGrpSpPr/>
          <p:nvPr/>
        </p:nvGrpSpPr>
        <p:grpSpPr>
          <a:xfrm>
            <a:off x="917189" y="381369"/>
            <a:ext cx="2328000" cy="686910"/>
            <a:chOff x="917189" y="381369"/>
            <a:chExt cx="2328000" cy="686910"/>
          </a:xfrm>
        </p:grpSpPr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09FA3AB8-0904-5B2D-431F-72895CDAEE4F}"/>
                </a:ext>
              </a:extLst>
            </p:cNvPr>
            <p:cNvGrpSpPr/>
            <p:nvPr/>
          </p:nvGrpSpPr>
          <p:grpSpPr>
            <a:xfrm>
              <a:off x="917189" y="381369"/>
              <a:ext cx="726315" cy="686910"/>
              <a:chOff x="3033179" y="1622428"/>
              <a:chExt cx="950474" cy="828668"/>
            </a:xfrm>
          </p:grpSpPr>
          <p:sp>
            <p:nvSpPr>
              <p:cNvPr id="17" name="Google Shape;755;p66">
                <a:extLst>
                  <a:ext uri="{FF2B5EF4-FFF2-40B4-BE49-F238E27FC236}">
                    <a16:creationId xmlns:a16="http://schemas.microsoft.com/office/drawing/2014/main" id="{EE55DB54-C5E2-B785-7902-ADB29D2D6CD1}"/>
                  </a:ext>
                </a:extLst>
              </p:cNvPr>
              <p:cNvSpPr/>
              <p:nvPr/>
            </p:nvSpPr>
            <p:spPr>
              <a:xfrm>
                <a:off x="3033179" y="1622428"/>
                <a:ext cx="950474" cy="828668"/>
              </a:xfrm>
              <a:custGeom>
                <a:avLst/>
                <a:gdLst/>
                <a:ahLst/>
                <a:cxnLst/>
                <a:rect l="l" t="t" r="r" b="b"/>
                <a:pathLst>
                  <a:path w="55344" h="51696" extrusionOk="0">
                    <a:moveTo>
                      <a:pt x="6521" y="7894"/>
                    </a:moveTo>
                    <a:cubicBezTo>
                      <a:pt x="1060" y="14876"/>
                      <a:pt x="-2877" y="35818"/>
                      <a:pt x="2711" y="42927"/>
                    </a:cubicBezTo>
                    <a:cubicBezTo>
                      <a:pt x="8299" y="50036"/>
                      <a:pt x="31286" y="53722"/>
                      <a:pt x="40049" y="50547"/>
                    </a:cubicBezTo>
                    <a:cubicBezTo>
                      <a:pt x="48812" y="47372"/>
                      <a:pt x="56051" y="32129"/>
                      <a:pt x="55289" y="23877"/>
                    </a:cubicBezTo>
                    <a:cubicBezTo>
                      <a:pt x="54527" y="15625"/>
                      <a:pt x="43605" y="3700"/>
                      <a:pt x="35477" y="1036"/>
                    </a:cubicBezTo>
                    <a:cubicBezTo>
                      <a:pt x="27349" y="-1628"/>
                      <a:pt x="11982" y="912"/>
                      <a:pt x="6521" y="78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FDD86A26-B7BD-3FDF-3E3C-8F57004AC79E}"/>
                  </a:ext>
                </a:extLst>
              </p:cNvPr>
              <p:cNvSpPr txBox="1"/>
              <p:nvPr/>
            </p:nvSpPr>
            <p:spPr>
              <a:xfrm>
                <a:off x="3115324" y="1832551"/>
                <a:ext cx="786182" cy="408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TW" sz="1600" b="1" dirty="0">
                    <a:solidFill>
                      <a:schemeClr val="accent2">
                        <a:lumMod val="50000"/>
                      </a:schemeClr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1</a:t>
                </a:r>
                <a:r>
                  <a:rPr kumimoji="1" lang="zh-TW" altLang="en-US" sz="1600" b="1" dirty="0">
                    <a:solidFill>
                      <a:schemeClr val="accent2">
                        <a:lumMod val="50000"/>
                      </a:schemeClr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問</a:t>
                </a:r>
              </a:p>
            </p:txBody>
          </p:sp>
        </p:grpSp>
        <p:sp>
          <p:nvSpPr>
            <p:cNvPr id="19" name="Google Shape;749;p66">
              <a:extLst>
                <a:ext uri="{FF2B5EF4-FFF2-40B4-BE49-F238E27FC236}">
                  <a16:creationId xmlns:a16="http://schemas.microsoft.com/office/drawing/2014/main" id="{27644C3E-3115-D743-09FB-E70D3F356E9D}"/>
                </a:ext>
              </a:extLst>
            </p:cNvPr>
            <p:cNvSpPr txBox="1">
              <a:spLocks/>
            </p:cNvSpPr>
            <p:nvPr/>
          </p:nvSpPr>
          <p:spPr>
            <a:xfrm>
              <a:off x="917189" y="466269"/>
              <a:ext cx="232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Palanquin Dark"/>
                <a:buNone/>
                <a:defRPr sz="2200" b="0" i="0" u="none" strike="noStrike" cap="none">
                  <a:solidFill>
                    <a:schemeClr val="accent3"/>
                  </a:solidFill>
                  <a:latin typeface="Palanquin Dark"/>
                  <a:ea typeface="Palanquin Dark"/>
                  <a:cs typeface="Palanquin Dark"/>
                  <a:sym typeface="Palanquin Dark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zh-TW" altLang="en-US" sz="1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主動關懷</a:t>
              </a:r>
              <a:br>
                <a:rPr lang="zh-TW" altLang="en-US" sz="1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</a:br>
              <a:r>
                <a:rPr lang="zh-TW" altLang="en-US" sz="1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積極傾聽</a:t>
              </a:r>
            </a:p>
          </p:txBody>
        </p:sp>
      </p:grp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13677D30-0959-ED8C-F86B-B7D9FEEDA064}"/>
              </a:ext>
            </a:extLst>
          </p:cNvPr>
          <p:cNvSpPr txBox="1"/>
          <p:nvPr/>
        </p:nvSpPr>
        <p:spPr>
          <a:xfrm>
            <a:off x="2212041" y="1371481"/>
            <a:ext cx="582257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2000" b="0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如何「詢問」？</a:t>
            </a:r>
            <a:endParaRPr lang="en-US" altLang="zh-TW" sz="2000" b="0" i="0" dirty="0">
              <a:solidFill>
                <a:srgbClr val="333333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endParaRPr lang="zh-TW" altLang="en-US" sz="2000" b="0" i="0" dirty="0">
              <a:solidFill>
                <a:srgbClr val="333333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r>
              <a:rPr lang="zh-TW" altLang="en-US" sz="2000" b="1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間接問法</a:t>
            </a:r>
            <a:br>
              <a:rPr lang="zh-TW" altLang="en-US" sz="2000" b="0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2000" b="0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你曾經也想過希望睡一覺</a:t>
            </a:r>
            <a:r>
              <a:rPr lang="zh-TW" altLang="en-US" sz="2000" dirty="0">
                <a:solidFill>
                  <a:srgbClr val="33333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就</a:t>
            </a:r>
            <a:r>
              <a:rPr lang="zh-TW" altLang="en-US" sz="2000" b="0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不要再醒來嗎？</a:t>
            </a:r>
            <a:br>
              <a:rPr lang="zh-TW" altLang="en-US" sz="2000" b="0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2000" b="0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</a:t>
            </a:r>
            <a:r>
              <a:rPr lang="zh-TW" altLang="en-US" sz="2000" dirty="0">
                <a:solidFill>
                  <a:srgbClr val="33333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曾經</a:t>
            </a:r>
            <a:r>
              <a:rPr lang="zh-TW" altLang="en-US" sz="2000" b="0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覺得活著沒意義，沒價值，也沒有人在乎</a:t>
            </a:r>
            <a:r>
              <a:rPr lang="en-US" altLang="zh-TW" sz="2000" b="0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</a:t>
            </a:r>
          </a:p>
          <a:p>
            <a:pPr algn="l"/>
            <a:endParaRPr lang="en-US" altLang="zh-TW" sz="2000" b="0" i="0" dirty="0">
              <a:solidFill>
                <a:srgbClr val="333333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r>
              <a:rPr lang="zh-TW" altLang="en-US" sz="2000" b="1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直接問法</a:t>
            </a:r>
            <a:br>
              <a:rPr lang="zh-TW" altLang="en-US" sz="2000" b="0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2000" b="0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你會不會有想不開的念頭？</a:t>
            </a:r>
            <a:br>
              <a:rPr lang="zh-TW" altLang="en-US" sz="2000" b="0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2000" b="0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你是否有想到要結束生命呢？</a:t>
            </a:r>
          </a:p>
        </p:txBody>
      </p:sp>
    </p:spTree>
    <p:extLst>
      <p:ext uri="{BB962C8B-B14F-4D97-AF65-F5344CB8AC3E}">
        <p14:creationId xmlns:p14="http://schemas.microsoft.com/office/powerpoint/2010/main" val="42598593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群組 21">
            <a:extLst>
              <a:ext uri="{FF2B5EF4-FFF2-40B4-BE49-F238E27FC236}">
                <a16:creationId xmlns:a16="http://schemas.microsoft.com/office/drawing/2014/main" id="{CF0FC955-FD40-60EF-082A-31E5E41C3C60}"/>
              </a:ext>
            </a:extLst>
          </p:cNvPr>
          <p:cNvGrpSpPr/>
          <p:nvPr/>
        </p:nvGrpSpPr>
        <p:grpSpPr>
          <a:xfrm>
            <a:off x="917189" y="381369"/>
            <a:ext cx="2328000" cy="686910"/>
            <a:chOff x="917189" y="381369"/>
            <a:chExt cx="2328000" cy="686910"/>
          </a:xfrm>
        </p:grpSpPr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09FA3AB8-0904-5B2D-431F-72895CDAEE4F}"/>
                </a:ext>
              </a:extLst>
            </p:cNvPr>
            <p:cNvGrpSpPr/>
            <p:nvPr/>
          </p:nvGrpSpPr>
          <p:grpSpPr>
            <a:xfrm>
              <a:off x="917189" y="381369"/>
              <a:ext cx="726315" cy="686910"/>
              <a:chOff x="3033179" y="1622428"/>
              <a:chExt cx="950474" cy="828668"/>
            </a:xfrm>
          </p:grpSpPr>
          <p:sp>
            <p:nvSpPr>
              <p:cNvPr id="17" name="Google Shape;755;p66">
                <a:extLst>
                  <a:ext uri="{FF2B5EF4-FFF2-40B4-BE49-F238E27FC236}">
                    <a16:creationId xmlns:a16="http://schemas.microsoft.com/office/drawing/2014/main" id="{EE55DB54-C5E2-B785-7902-ADB29D2D6CD1}"/>
                  </a:ext>
                </a:extLst>
              </p:cNvPr>
              <p:cNvSpPr/>
              <p:nvPr/>
            </p:nvSpPr>
            <p:spPr>
              <a:xfrm>
                <a:off x="3033179" y="1622428"/>
                <a:ext cx="950474" cy="828668"/>
              </a:xfrm>
              <a:custGeom>
                <a:avLst/>
                <a:gdLst/>
                <a:ahLst/>
                <a:cxnLst/>
                <a:rect l="l" t="t" r="r" b="b"/>
                <a:pathLst>
                  <a:path w="55344" h="51696" extrusionOk="0">
                    <a:moveTo>
                      <a:pt x="6521" y="7894"/>
                    </a:moveTo>
                    <a:cubicBezTo>
                      <a:pt x="1060" y="14876"/>
                      <a:pt x="-2877" y="35818"/>
                      <a:pt x="2711" y="42927"/>
                    </a:cubicBezTo>
                    <a:cubicBezTo>
                      <a:pt x="8299" y="50036"/>
                      <a:pt x="31286" y="53722"/>
                      <a:pt x="40049" y="50547"/>
                    </a:cubicBezTo>
                    <a:cubicBezTo>
                      <a:pt x="48812" y="47372"/>
                      <a:pt x="56051" y="32129"/>
                      <a:pt x="55289" y="23877"/>
                    </a:cubicBezTo>
                    <a:cubicBezTo>
                      <a:pt x="54527" y="15625"/>
                      <a:pt x="43605" y="3700"/>
                      <a:pt x="35477" y="1036"/>
                    </a:cubicBezTo>
                    <a:cubicBezTo>
                      <a:pt x="27349" y="-1628"/>
                      <a:pt x="11982" y="912"/>
                      <a:pt x="6521" y="78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FDD86A26-B7BD-3FDF-3E3C-8F57004AC79E}"/>
                  </a:ext>
                </a:extLst>
              </p:cNvPr>
              <p:cNvSpPr txBox="1"/>
              <p:nvPr/>
            </p:nvSpPr>
            <p:spPr>
              <a:xfrm>
                <a:off x="3115324" y="1832551"/>
                <a:ext cx="786182" cy="408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TW" sz="1600" b="1" dirty="0">
                    <a:solidFill>
                      <a:schemeClr val="accent2">
                        <a:lumMod val="50000"/>
                      </a:schemeClr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1</a:t>
                </a:r>
                <a:r>
                  <a:rPr kumimoji="1" lang="zh-TW" altLang="en-US" sz="1600" b="1" dirty="0">
                    <a:solidFill>
                      <a:schemeClr val="accent2">
                        <a:lumMod val="50000"/>
                      </a:schemeClr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問</a:t>
                </a:r>
              </a:p>
            </p:txBody>
          </p:sp>
        </p:grpSp>
        <p:sp>
          <p:nvSpPr>
            <p:cNvPr id="19" name="Google Shape;749;p66">
              <a:extLst>
                <a:ext uri="{FF2B5EF4-FFF2-40B4-BE49-F238E27FC236}">
                  <a16:creationId xmlns:a16="http://schemas.microsoft.com/office/drawing/2014/main" id="{27644C3E-3115-D743-09FB-E70D3F356E9D}"/>
                </a:ext>
              </a:extLst>
            </p:cNvPr>
            <p:cNvSpPr txBox="1">
              <a:spLocks/>
            </p:cNvSpPr>
            <p:nvPr/>
          </p:nvSpPr>
          <p:spPr>
            <a:xfrm>
              <a:off x="917189" y="466269"/>
              <a:ext cx="232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Palanquin Dark"/>
                <a:buNone/>
                <a:defRPr sz="2200" b="0" i="0" u="none" strike="noStrike" cap="none">
                  <a:solidFill>
                    <a:schemeClr val="accent3"/>
                  </a:solidFill>
                  <a:latin typeface="Palanquin Dark"/>
                  <a:ea typeface="Palanquin Dark"/>
                  <a:cs typeface="Palanquin Dark"/>
                  <a:sym typeface="Palanquin Dark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zh-TW" altLang="en-US" sz="1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主動關懷</a:t>
              </a:r>
              <a:br>
                <a:rPr lang="zh-TW" altLang="en-US" sz="1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</a:br>
              <a:r>
                <a:rPr lang="zh-TW" altLang="en-US" sz="1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積極傾聽</a:t>
              </a:r>
            </a:p>
          </p:txBody>
        </p:sp>
      </p:grp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13677D30-0959-ED8C-F86B-B7D9FEEDA064}"/>
              </a:ext>
            </a:extLst>
          </p:cNvPr>
          <p:cNvSpPr txBox="1"/>
          <p:nvPr/>
        </p:nvSpPr>
        <p:spPr>
          <a:xfrm>
            <a:off x="1347537" y="1465611"/>
            <a:ext cx="713755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2000" b="1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同理的語言</a:t>
            </a:r>
            <a:endParaRPr lang="en-US" altLang="zh-TW" sz="2000" b="1" i="0" dirty="0">
              <a:solidFill>
                <a:schemeClr val="accent2">
                  <a:lumMod val="50000"/>
                </a:schemeClr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br>
              <a:rPr lang="zh-TW" altLang="en-US" sz="2000" b="0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2000" b="0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「我想在這狀態中的你一定很難過。」</a:t>
            </a:r>
            <a:endParaRPr lang="en-US" altLang="zh-TW" sz="2000" b="0" i="0" dirty="0">
              <a:solidFill>
                <a:srgbClr val="333333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r>
              <a:rPr lang="zh-TW" altLang="en-US" sz="2000" b="0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「感覺這段時間你過得很辛苦，有睡好嗎？食慾如何？」</a:t>
            </a:r>
            <a:endParaRPr lang="en-US" altLang="zh-TW" sz="2000" b="0" i="0" dirty="0">
              <a:solidFill>
                <a:srgbClr val="333333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r>
              <a:rPr lang="zh-TW" altLang="en-US" sz="2000" dirty="0">
                <a:solidFill>
                  <a:srgbClr val="33333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「聽起來真的讓人很難受。」</a:t>
            </a:r>
            <a:endParaRPr lang="en-US" altLang="zh-TW" sz="2000" dirty="0">
              <a:solidFill>
                <a:srgbClr val="333333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r>
              <a:rPr lang="zh-TW" altLang="en-US" sz="2000" b="0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「看到你悶悶不樂，一定是有原因的，你願意試著說說看嗎？」</a:t>
            </a:r>
            <a:endParaRPr lang="en-US" altLang="zh-TW" sz="2000" b="0" i="0" dirty="0">
              <a:solidFill>
                <a:srgbClr val="333333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br>
              <a:rPr lang="zh-TW" altLang="en-US" sz="2000" b="0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2000" b="1" i="0" dirty="0">
                <a:solidFill>
                  <a:schemeClr val="accent2">
                    <a:lumMod val="5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眼神接觸、身體語言、關心語氣</a:t>
            </a:r>
          </a:p>
        </p:txBody>
      </p:sp>
    </p:spTree>
    <p:extLst>
      <p:ext uri="{BB962C8B-B14F-4D97-AF65-F5344CB8AC3E}">
        <p14:creationId xmlns:p14="http://schemas.microsoft.com/office/powerpoint/2010/main" val="12381562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群組 21">
            <a:extLst>
              <a:ext uri="{FF2B5EF4-FFF2-40B4-BE49-F238E27FC236}">
                <a16:creationId xmlns:a16="http://schemas.microsoft.com/office/drawing/2014/main" id="{CF0FC955-FD40-60EF-082A-31E5E41C3C60}"/>
              </a:ext>
            </a:extLst>
          </p:cNvPr>
          <p:cNvGrpSpPr/>
          <p:nvPr/>
        </p:nvGrpSpPr>
        <p:grpSpPr>
          <a:xfrm>
            <a:off x="917189" y="381369"/>
            <a:ext cx="2328000" cy="686910"/>
            <a:chOff x="917189" y="381369"/>
            <a:chExt cx="2328000" cy="686910"/>
          </a:xfrm>
        </p:grpSpPr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09FA3AB8-0904-5B2D-431F-72895CDAEE4F}"/>
                </a:ext>
              </a:extLst>
            </p:cNvPr>
            <p:cNvGrpSpPr/>
            <p:nvPr/>
          </p:nvGrpSpPr>
          <p:grpSpPr>
            <a:xfrm>
              <a:off x="917189" y="381369"/>
              <a:ext cx="726315" cy="686910"/>
              <a:chOff x="3033179" y="1622428"/>
              <a:chExt cx="950474" cy="828668"/>
            </a:xfrm>
          </p:grpSpPr>
          <p:sp>
            <p:nvSpPr>
              <p:cNvPr id="17" name="Google Shape;755;p66">
                <a:extLst>
                  <a:ext uri="{FF2B5EF4-FFF2-40B4-BE49-F238E27FC236}">
                    <a16:creationId xmlns:a16="http://schemas.microsoft.com/office/drawing/2014/main" id="{EE55DB54-C5E2-B785-7902-ADB29D2D6CD1}"/>
                  </a:ext>
                </a:extLst>
              </p:cNvPr>
              <p:cNvSpPr/>
              <p:nvPr/>
            </p:nvSpPr>
            <p:spPr>
              <a:xfrm>
                <a:off x="3033179" y="1622428"/>
                <a:ext cx="950474" cy="828668"/>
              </a:xfrm>
              <a:custGeom>
                <a:avLst/>
                <a:gdLst/>
                <a:ahLst/>
                <a:cxnLst/>
                <a:rect l="l" t="t" r="r" b="b"/>
                <a:pathLst>
                  <a:path w="55344" h="51696" extrusionOk="0">
                    <a:moveTo>
                      <a:pt x="6521" y="7894"/>
                    </a:moveTo>
                    <a:cubicBezTo>
                      <a:pt x="1060" y="14876"/>
                      <a:pt x="-2877" y="35818"/>
                      <a:pt x="2711" y="42927"/>
                    </a:cubicBezTo>
                    <a:cubicBezTo>
                      <a:pt x="8299" y="50036"/>
                      <a:pt x="31286" y="53722"/>
                      <a:pt x="40049" y="50547"/>
                    </a:cubicBezTo>
                    <a:cubicBezTo>
                      <a:pt x="48812" y="47372"/>
                      <a:pt x="56051" y="32129"/>
                      <a:pt x="55289" y="23877"/>
                    </a:cubicBezTo>
                    <a:cubicBezTo>
                      <a:pt x="54527" y="15625"/>
                      <a:pt x="43605" y="3700"/>
                      <a:pt x="35477" y="1036"/>
                    </a:cubicBezTo>
                    <a:cubicBezTo>
                      <a:pt x="27349" y="-1628"/>
                      <a:pt x="11982" y="912"/>
                      <a:pt x="6521" y="78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FDD86A26-B7BD-3FDF-3E3C-8F57004AC79E}"/>
                  </a:ext>
                </a:extLst>
              </p:cNvPr>
              <p:cNvSpPr txBox="1"/>
              <p:nvPr/>
            </p:nvSpPr>
            <p:spPr>
              <a:xfrm>
                <a:off x="3115324" y="1832551"/>
                <a:ext cx="786182" cy="408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TW" sz="1600" b="1" dirty="0">
                    <a:solidFill>
                      <a:schemeClr val="accent2">
                        <a:lumMod val="50000"/>
                      </a:schemeClr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1</a:t>
                </a:r>
                <a:r>
                  <a:rPr kumimoji="1" lang="zh-TW" altLang="en-US" sz="1600" b="1" dirty="0">
                    <a:solidFill>
                      <a:schemeClr val="accent2">
                        <a:lumMod val="50000"/>
                      </a:schemeClr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問</a:t>
                </a:r>
              </a:p>
            </p:txBody>
          </p:sp>
        </p:grpSp>
        <p:sp>
          <p:nvSpPr>
            <p:cNvPr id="19" name="Google Shape;749;p66">
              <a:extLst>
                <a:ext uri="{FF2B5EF4-FFF2-40B4-BE49-F238E27FC236}">
                  <a16:creationId xmlns:a16="http://schemas.microsoft.com/office/drawing/2014/main" id="{27644C3E-3115-D743-09FB-E70D3F356E9D}"/>
                </a:ext>
              </a:extLst>
            </p:cNvPr>
            <p:cNvSpPr txBox="1">
              <a:spLocks/>
            </p:cNvSpPr>
            <p:nvPr/>
          </p:nvSpPr>
          <p:spPr>
            <a:xfrm>
              <a:off x="917189" y="466269"/>
              <a:ext cx="232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Palanquin Dark"/>
                <a:buNone/>
                <a:defRPr sz="2200" b="0" i="0" u="none" strike="noStrike" cap="none">
                  <a:solidFill>
                    <a:schemeClr val="accent3"/>
                  </a:solidFill>
                  <a:latin typeface="Palanquin Dark"/>
                  <a:ea typeface="Palanquin Dark"/>
                  <a:cs typeface="Palanquin Dark"/>
                  <a:sym typeface="Palanquin Dark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zh-TW" altLang="en-US" sz="1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主動關懷</a:t>
              </a:r>
              <a:br>
                <a:rPr lang="zh-TW" altLang="en-US" sz="1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</a:br>
              <a:r>
                <a:rPr lang="zh-TW" altLang="en-US" sz="1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積極傾聽</a:t>
              </a:r>
            </a:p>
          </p:txBody>
        </p:sp>
      </p:grp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13677D30-0959-ED8C-F86B-B7D9FEEDA064}"/>
              </a:ext>
            </a:extLst>
          </p:cNvPr>
          <p:cNvSpPr txBox="1"/>
          <p:nvPr/>
        </p:nvSpPr>
        <p:spPr>
          <a:xfrm>
            <a:off x="1916206" y="1465611"/>
            <a:ext cx="656888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2000" b="1" i="0" dirty="0">
                <a:solidFill>
                  <a:schemeClr val="accent2">
                    <a:lumMod val="5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應注意避免詢問的問句</a:t>
            </a:r>
            <a:endParaRPr lang="en-US" altLang="zh-TW" sz="2000" b="1" i="0" dirty="0">
              <a:solidFill>
                <a:schemeClr val="accent2">
                  <a:lumMod val="50000"/>
                </a:schemeClr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br>
              <a:rPr lang="zh-TW" altLang="en-US" sz="2000" b="0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2000" b="0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不要對自殺意念或行為以半開玩笑的方式詢問：「你該不會想要自殺吧？」、「不要跟我說你想自殺喔！」</a:t>
            </a:r>
            <a:endParaRPr lang="en-US" altLang="zh-TW" sz="2000" b="0" i="0" dirty="0">
              <a:solidFill>
                <a:srgbClr val="333333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br>
              <a:rPr lang="zh-TW" altLang="en-US" sz="2000" b="0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2000" b="0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不要太急著提供問題的解決方法</a:t>
            </a:r>
            <a:br>
              <a:rPr lang="zh-TW" altLang="en-US" sz="2000" b="0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2000" b="0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不要發誓保守秘密</a:t>
            </a:r>
            <a:br>
              <a:rPr lang="zh-TW" altLang="en-US" sz="2000" b="0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2000" b="0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不要爭辯自殺是對或錯</a:t>
            </a:r>
            <a:br>
              <a:rPr lang="zh-TW" altLang="en-US" sz="2000" b="0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2000" b="0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不要使自殺者增加罪惡感</a:t>
            </a:r>
          </a:p>
        </p:txBody>
      </p:sp>
    </p:spTree>
    <p:extLst>
      <p:ext uri="{BB962C8B-B14F-4D97-AF65-F5344CB8AC3E}">
        <p14:creationId xmlns:p14="http://schemas.microsoft.com/office/powerpoint/2010/main" val="2259257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群組 21">
            <a:extLst>
              <a:ext uri="{FF2B5EF4-FFF2-40B4-BE49-F238E27FC236}">
                <a16:creationId xmlns:a16="http://schemas.microsoft.com/office/drawing/2014/main" id="{CF0FC955-FD40-60EF-082A-31E5E41C3C60}"/>
              </a:ext>
            </a:extLst>
          </p:cNvPr>
          <p:cNvGrpSpPr/>
          <p:nvPr/>
        </p:nvGrpSpPr>
        <p:grpSpPr>
          <a:xfrm>
            <a:off x="917189" y="381369"/>
            <a:ext cx="2328000" cy="686910"/>
            <a:chOff x="917189" y="381369"/>
            <a:chExt cx="2328000" cy="686910"/>
          </a:xfrm>
        </p:grpSpPr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09FA3AB8-0904-5B2D-431F-72895CDAEE4F}"/>
                </a:ext>
              </a:extLst>
            </p:cNvPr>
            <p:cNvGrpSpPr/>
            <p:nvPr/>
          </p:nvGrpSpPr>
          <p:grpSpPr>
            <a:xfrm>
              <a:off x="917189" y="381369"/>
              <a:ext cx="726315" cy="686910"/>
              <a:chOff x="3033179" y="1622428"/>
              <a:chExt cx="950474" cy="828668"/>
            </a:xfrm>
          </p:grpSpPr>
          <p:sp>
            <p:nvSpPr>
              <p:cNvPr id="17" name="Google Shape;755;p66">
                <a:extLst>
                  <a:ext uri="{FF2B5EF4-FFF2-40B4-BE49-F238E27FC236}">
                    <a16:creationId xmlns:a16="http://schemas.microsoft.com/office/drawing/2014/main" id="{EE55DB54-C5E2-B785-7902-ADB29D2D6CD1}"/>
                  </a:ext>
                </a:extLst>
              </p:cNvPr>
              <p:cNvSpPr/>
              <p:nvPr/>
            </p:nvSpPr>
            <p:spPr>
              <a:xfrm>
                <a:off x="3033179" y="1622428"/>
                <a:ext cx="950474" cy="828668"/>
              </a:xfrm>
              <a:custGeom>
                <a:avLst/>
                <a:gdLst/>
                <a:ahLst/>
                <a:cxnLst/>
                <a:rect l="l" t="t" r="r" b="b"/>
                <a:pathLst>
                  <a:path w="55344" h="51696" extrusionOk="0">
                    <a:moveTo>
                      <a:pt x="6521" y="7894"/>
                    </a:moveTo>
                    <a:cubicBezTo>
                      <a:pt x="1060" y="14876"/>
                      <a:pt x="-2877" y="35818"/>
                      <a:pt x="2711" y="42927"/>
                    </a:cubicBezTo>
                    <a:cubicBezTo>
                      <a:pt x="8299" y="50036"/>
                      <a:pt x="31286" y="53722"/>
                      <a:pt x="40049" y="50547"/>
                    </a:cubicBezTo>
                    <a:cubicBezTo>
                      <a:pt x="48812" y="47372"/>
                      <a:pt x="56051" y="32129"/>
                      <a:pt x="55289" y="23877"/>
                    </a:cubicBezTo>
                    <a:cubicBezTo>
                      <a:pt x="54527" y="15625"/>
                      <a:pt x="43605" y="3700"/>
                      <a:pt x="35477" y="1036"/>
                    </a:cubicBezTo>
                    <a:cubicBezTo>
                      <a:pt x="27349" y="-1628"/>
                      <a:pt x="11982" y="912"/>
                      <a:pt x="6521" y="78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FDD86A26-B7BD-3FDF-3E3C-8F57004AC79E}"/>
                  </a:ext>
                </a:extLst>
              </p:cNvPr>
              <p:cNvSpPr txBox="1"/>
              <p:nvPr/>
            </p:nvSpPr>
            <p:spPr>
              <a:xfrm>
                <a:off x="3115324" y="1832551"/>
                <a:ext cx="786182" cy="408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TW" sz="1600" b="1" dirty="0">
                    <a:solidFill>
                      <a:schemeClr val="accent2">
                        <a:lumMod val="50000"/>
                      </a:schemeClr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1</a:t>
                </a:r>
                <a:r>
                  <a:rPr kumimoji="1" lang="zh-TW" altLang="en-US" sz="1600" b="1" dirty="0">
                    <a:solidFill>
                      <a:schemeClr val="accent2">
                        <a:lumMod val="50000"/>
                      </a:schemeClr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問</a:t>
                </a:r>
              </a:p>
            </p:txBody>
          </p:sp>
        </p:grpSp>
        <p:sp>
          <p:nvSpPr>
            <p:cNvPr id="19" name="Google Shape;749;p66">
              <a:extLst>
                <a:ext uri="{FF2B5EF4-FFF2-40B4-BE49-F238E27FC236}">
                  <a16:creationId xmlns:a16="http://schemas.microsoft.com/office/drawing/2014/main" id="{27644C3E-3115-D743-09FB-E70D3F356E9D}"/>
                </a:ext>
              </a:extLst>
            </p:cNvPr>
            <p:cNvSpPr txBox="1">
              <a:spLocks/>
            </p:cNvSpPr>
            <p:nvPr/>
          </p:nvSpPr>
          <p:spPr>
            <a:xfrm>
              <a:off x="917189" y="466269"/>
              <a:ext cx="232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Palanquin Dark"/>
                <a:buNone/>
                <a:defRPr sz="2200" b="0" i="0" u="none" strike="noStrike" cap="none">
                  <a:solidFill>
                    <a:schemeClr val="accent3"/>
                  </a:solidFill>
                  <a:latin typeface="Palanquin Dark"/>
                  <a:ea typeface="Palanquin Dark"/>
                  <a:cs typeface="Palanquin Dark"/>
                  <a:sym typeface="Palanquin Dark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zh-TW" altLang="en-US" sz="1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主動關懷</a:t>
              </a:r>
              <a:br>
                <a:rPr lang="zh-TW" altLang="en-US" sz="1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</a:br>
              <a:r>
                <a:rPr lang="zh-TW" altLang="en-US" sz="1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積極傾聽</a:t>
              </a:r>
            </a:p>
          </p:txBody>
        </p:sp>
      </p:grpSp>
      <p:sp>
        <p:nvSpPr>
          <p:cNvPr id="2" name="文字方塊 1">
            <a:extLst>
              <a:ext uri="{FF2B5EF4-FFF2-40B4-BE49-F238E27FC236}">
                <a16:creationId xmlns:a16="http://schemas.microsoft.com/office/drawing/2014/main" id="{BB4F4159-18C1-748E-8984-F2FD8ACF0191}"/>
              </a:ext>
            </a:extLst>
          </p:cNvPr>
          <p:cNvSpPr txBox="1"/>
          <p:nvPr/>
        </p:nvSpPr>
        <p:spPr>
          <a:xfrm>
            <a:off x="1264024" y="1639851"/>
            <a:ext cx="6871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使用 </a:t>
            </a:r>
            <a:r>
              <a:rPr kumimoji="1" lang="zh-TW" altLang="en-US" sz="2400" b="1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心情溫度計（簡式健康量表）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669306A-A51D-DFED-F56A-A15190433789}"/>
              </a:ext>
            </a:extLst>
          </p:cNvPr>
          <p:cNvSpPr txBox="1"/>
          <p:nvPr/>
        </p:nvSpPr>
        <p:spPr>
          <a:xfrm>
            <a:off x="1264024" y="2512644"/>
            <a:ext cx="72143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b="0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心情溫度計可幫助我們具體地了解對方的心情，同時也可幫助對方釐清他們情緒困擾的程度，並且可以根據得分結果做適當的處理。</a:t>
            </a:r>
            <a:endParaRPr lang="zh-TW" altLang="en-US" sz="2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72669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群組 21">
            <a:extLst>
              <a:ext uri="{FF2B5EF4-FFF2-40B4-BE49-F238E27FC236}">
                <a16:creationId xmlns:a16="http://schemas.microsoft.com/office/drawing/2014/main" id="{CF0FC955-FD40-60EF-082A-31E5E41C3C60}"/>
              </a:ext>
            </a:extLst>
          </p:cNvPr>
          <p:cNvGrpSpPr/>
          <p:nvPr/>
        </p:nvGrpSpPr>
        <p:grpSpPr>
          <a:xfrm>
            <a:off x="917189" y="381369"/>
            <a:ext cx="2328000" cy="686910"/>
            <a:chOff x="917189" y="381369"/>
            <a:chExt cx="2328000" cy="686910"/>
          </a:xfrm>
        </p:grpSpPr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09FA3AB8-0904-5B2D-431F-72895CDAEE4F}"/>
                </a:ext>
              </a:extLst>
            </p:cNvPr>
            <p:cNvGrpSpPr/>
            <p:nvPr/>
          </p:nvGrpSpPr>
          <p:grpSpPr>
            <a:xfrm>
              <a:off x="917189" y="381369"/>
              <a:ext cx="726315" cy="686910"/>
              <a:chOff x="3033179" y="1622428"/>
              <a:chExt cx="950474" cy="828668"/>
            </a:xfrm>
          </p:grpSpPr>
          <p:sp>
            <p:nvSpPr>
              <p:cNvPr id="17" name="Google Shape;755;p66">
                <a:extLst>
                  <a:ext uri="{FF2B5EF4-FFF2-40B4-BE49-F238E27FC236}">
                    <a16:creationId xmlns:a16="http://schemas.microsoft.com/office/drawing/2014/main" id="{EE55DB54-C5E2-B785-7902-ADB29D2D6CD1}"/>
                  </a:ext>
                </a:extLst>
              </p:cNvPr>
              <p:cNvSpPr/>
              <p:nvPr/>
            </p:nvSpPr>
            <p:spPr>
              <a:xfrm>
                <a:off x="3033179" y="1622428"/>
                <a:ext cx="950474" cy="828668"/>
              </a:xfrm>
              <a:custGeom>
                <a:avLst/>
                <a:gdLst/>
                <a:ahLst/>
                <a:cxnLst/>
                <a:rect l="l" t="t" r="r" b="b"/>
                <a:pathLst>
                  <a:path w="55344" h="51696" extrusionOk="0">
                    <a:moveTo>
                      <a:pt x="6521" y="7894"/>
                    </a:moveTo>
                    <a:cubicBezTo>
                      <a:pt x="1060" y="14876"/>
                      <a:pt x="-2877" y="35818"/>
                      <a:pt x="2711" y="42927"/>
                    </a:cubicBezTo>
                    <a:cubicBezTo>
                      <a:pt x="8299" y="50036"/>
                      <a:pt x="31286" y="53722"/>
                      <a:pt x="40049" y="50547"/>
                    </a:cubicBezTo>
                    <a:cubicBezTo>
                      <a:pt x="48812" y="47372"/>
                      <a:pt x="56051" y="32129"/>
                      <a:pt x="55289" y="23877"/>
                    </a:cubicBezTo>
                    <a:cubicBezTo>
                      <a:pt x="54527" y="15625"/>
                      <a:pt x="43605" y="3700"/>
                      <a:pt x="35477" y="1036"/>
                    </a:cubicBezTo>
                    <a:cubicBezTo>
                      <a:pt x="27349" y="-1628"/>
                      <a:pt x="11982" y="912"/>
                      <a:pt x="6521" y="78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FDD86A26-B7BD-3FDF-3E3C-8F57004AC79E}"/>
                  </a:ext>
                </a:extLst>
              </p:cNvPr>
              <p:cNvSpPr txBox="1"/>
              <p:nvPr/>
            </p:nvSpPr>
            <p:spPr>
              <a:xfrm>
                <a:off x="3115324" y="1832551"/>
                <a:ext cx="786182" cy="408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TW" sz="1600" b="1" dirty="0">
                    <a:solidFill>
                      <a:schemeClr val="accent2">
                        <a:lumMod val="50000"/>
                      </a:schemeClr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1</a:t>
                </a:r>
                <a:r>
                  <a:rPr kumimoji="1" lang="zh-TW" altLang="en-US" sz="1600" b="1" dirty="0">
                    <a:solidFill>
                      <a:schemeClr val="accent2">
                        <a:lumMod val="50000"/>
                      </a:schemeClr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問</a:t>
                </a:r>
              </a:p>
            </p:txBody>
          </p:sp>
        </p:grpSp>
        <p:sp>
          <p:nvSpPr>
            <p:cNvPr id="19" name="Google Shape;749;p66">
              <a:extLst>
                <a:ext uri="{FF2B5EF4-FFF2-40B4-BE49-F238E27FC236}">
                  <a16:creationId xmlns:a16="http://schemas.microsoft.com/office/drawing/2014/main" id="{27644C3E-3115-D743-09FB-E70D3F356E9D}"/>
                </a:ext>
              </a:extLst>
            </p:cNvPr>
            <p:cNvSpPr txBox="1">
              <a:spLocks/>
            </p:cNvSpPr>
            <p:nvPr/>
          </p:nvSpPr>
          <p:spPr>
            <a:xfrm>
              <a:off x="917189" y="466269"/>
              <a:ext cx="232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Palanquin Dark"/>
                <a:buNone/>
                <a:defRPr sz="2200" b="0" i="0" u="none" strike="noStrike" cap="none">
                  <a:solidFill>
                    <a:schemeClr val="accent3"/>
                  </a:solidFill>
                  <a:latin typeface="Palanquin Dark"/>
                  <a:ea typeface="Palanquin Dark"/>
                  <a:cs typeface="Palanquin Dark"/>
                  <a:sym typeface="Palanquin Dark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zh-TW" altLang="en-US" sz="1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主動關懷</a:t>
              </a:r>
              <a:br>
                <a:rPr lang="zh-TW" altLang="en-US" sz="1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</a:br>
              <a:r>
                <a:rPr lang="zh-TW" altLang="en-US" sz="1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積極傾聽</a:t>
              </a:r>
            </a:p>
          </p:txBody>
        </p:sp>
      </p:grpSp>
      <p:pic>
        <p:nvPicPr>
          <p:cNvPr id="8" name="Picture 4">
            <a:extLst>
              <a:ext uri="{FF2B5EF4-FFF2-40B4-BE49-F238E27FC236}">
                <a16:creationId xmlns:a16="http://schemas.microsoft.com/office/drawing/2014/main" id="{1AA5CC1B-D6C7-C0B5-C508-A0FBC0B94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504" y="1153179"/>
            <a:ext cx="6398011" cy="363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3350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群組 21">
            <a:extLst>
              <a:ext uri="{FF2B5EF4-FFF2-40B4-BE49-F238E27FC236}">
                <a16:creationId xmlns:a16="http://schemas.microsoft.com/office/drawing/2014/main" id="{CF0FC955-FD40-60EF-082A-31E5E41C3C60}"/>
              </a:ext>
            </a:extLst>
          </p:cNvPr>
          <p:cNvGrpSpPr/>
          <p:nvPr/>
        </p:nvGrpSpPr>
        <p:grpSpPr>
          <a:xfrm>
            <a:off x="917189" y="381369"/>
            <a:ext cx="2328000" cy="686910"/>
            <a:chOff x="917189" y="381369"/>
            <a:chExt cx="2328000" cy="686910"/>
          </a:xfrm>
        </p:grpSpPr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09FA3AB8-0904-5B2D-431F-72895CDAEE4F}"/>
                </a:ext>
              </a:extLst>
            </p:cNvPr>
            <p:cNvGrpSpPr/>
            <p:nvPr/>
          </p:nvGrpSpPr>
          <p:grpSpPr>
            <a:xfrm>
              <a:off x="917189" y="381369"/>
              <a:ext cx="726315" cy="686910"/>
              <a:chOff x="3033179" y="1622428"/>
              <a:chExt cx="950474" cy="828668"/>
            </a:xfrm>
          </p:grpSpPr>
          <p:sp>
            <p:nvSpPr>
              <p:cNvPr id="17" name="Google Shape;755;p66">
                <a:extLst>
                  <a:ext uri="{FF2B5EF4-FFF2-40B4-BE49-F238E27FC236}">
                    <a16:creationId xmlns:a16="http://schemas.microsoft.com/office/drawing/2014/main" id="{EE55DB54-C5E2-B785-7902-ADB29D2D6CD1}"/>
                  </a:ext>
                </a:extLst>
              </p:cNvPr>
              <p:cNvSpPr/>
              <p:nvPr/>
            </p:nvSpPr>
            <p:spPr>
              <a:xfrm>
                <a:off x="3033179" y="1622428"/>
                <a:ext cx="950474" cy="828668"/>
              </a:xfrm>
              <a:custGeom>
                <a:avLst/>
                <a:gdLst/>
                <a:ahLst/>
                <a:cxnLst/>
                <a:rect l="l" t="t" r="r" b="b"/>
                <a:pathLst>
                  <a:path w="55344" h="51696" extrusionOk="0">
                    <a:moveTo>
                      <a:pt x="6521" y="7894"/>
                    </a:moveTo>
                    <a:cubicBezTo>
                      <a:pt x="1060" y="14876"/>
                      <a:pt x="-2877" y="35818"/>
                      <a:pt x="2711" y="42927"/>
                    </a:cubicBezTo>
                    <a:cubicBezTo>
                      <a:pt x="8299" y="50036"/>
                      <a:pt x="31286" y="53722"/>
                      <a:pt x="40049" y="50547"/>
                    </a:cubicBezTo>
                    <a:cubicBezTo>
                      <a:pt x="48812" y="47372"/>
                      <a:pt x="56051" y="32129"/>
                      <a:pt x="55289" y="23877"/>
                    </a:cubicBezTo>
                    <a:cubicBezTo>
                      <a:pt x="54527" y="15625"/>
                      <a:pt x="43605" y="3700"/>
                      <a:pt x="35477" y="1036"/>
                    </a:cubicBezTo>
                    <a:cubicBezTo>
                      <a:pt x="27349" y="-1628"/>
                      <a:pt x="11982" y="912"/>
                      <a:pt x="6521" y="78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FDD86A26-B7BD-3FDF-3E3C-8F57004AC79E}"/>
                  </a:ext>
                </a:extLst>
              </p:cNvPr>
              <p:cNvSpPr txBox="1"/>
              <p:nvPr/>
            </p:nvSpPr>
            <p:spPr>
              <a:xfrm>
                <a:off x="3115324" y="1832551"/>
                <a:ext cx="786182" cy="408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TW" sz="1600" b="1" dirty="0">
                    <a:solidFill>
                      <a:schemeClr val="accent2">
                        <a:lumMod val="50000"/>
                      </a:schemeClr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1</a:t>
                </a:r>
                <a:r>
                  <a:rPr kumimoji="1" lang="zh-TW" altLang="en-US" sz="1600" b="1" dirty="0">
                    <a:solidFill>
                      <a:schemeClr val="accent2">
                        <a:lumMod val="50000"/>
                      </a:schemeClr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問</a:t>
                </a:r>
              </a:p>
            </p:txBody>
          </p:sp>
        </p:grpSp>
        <p:sp>
          <p:nvSpPr>
            <p:cNvPr id="19" name="Google Shape;749;p66">
              <a:extLst>
                <a:ext uri="{FF2B5EF4-FFF2-40B4-BE49-F238E27FC236}">
                  <a16:creationId xmlns:a16="http://schemas.microsoft.com/office/drawing/2014/main" id="{27644C3E-3115-D743-09FB-E70D3F356E9D}"/>
                </a:ext>
              </a:extLst>
            </p:cNvPr>
            <p:cNvSpPr txBox="1">
              <a:spLocks/>
            </p:cNvSpPr>
            <p:nvPr/>
          </p:nvSpPr>
          <p:spPr>
            <a:xfrm>
              <a:off x="917189" y="466269"/>
              <a:ext cx="232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Palanquin Dark"/>
                <a:buNone/>
                <a:defRPr sz="2200" b="0" i="0" u="none" strike="noStrike" cap="none">
                  <a:solidFill>
                    <a:schemeClr val="accent3"/>
                  </a:solidFill>
                  <a:latin typeface="Palanquin Dark"/>
                  <a:ea typeface="Palanquin Dark"/>
                  <a:cs typeface="Palanquin Dark"/>
                  <a:sym typeface="Palanquin Dark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zh-TW" altLang="en-US" sz="1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主動關懷</a:t>
              </a:r>
              <a:br>
                <a:rPr lang="zh-TW" altLang="en-US" sz="1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</a:br>
              <a:r>
                <a:rPr lang="zh-TW" altLang="en-US" sz="1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積極傾聽</a:t>
              </a:r>
            </a:p>
          </p:txBody>
        </p: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F00E7ECC-A904-923E-4330-5E02E6FAF1D4}"/>
              </a:ext>
            </a:extLst>
          </p:cNvPr>
          <p:cNvSpPr txBox="1"/>
          <p:nvPr/>
        </p:nvSpPr>
        <p:spPr>
          <a:xfrm>
            <a:off x="1004615" y="146468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分數說明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A06A970-DD67-1B5B-B6E3-74B44C3949B6}"/>
              </a:ext>
            </a:extLst>
          </p:cNvPr>
          <p:cNvSpPr txBox="1"/>
          <p:nvPr/>
        </p:nvSpPr>
        <p:spPr>
          <a:xfrm>
            <a:off x="1004615" y="1974199"/>
            <a:ext cx="75632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TW" sz="20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0-5</a:t>
            </a:r>
            <a:r>
              <a:rPr kumimoji="1" lang="zh-TW" altLang="en-US" sz="20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分：身心適應狀況良好</a:t>
            </a:r>
            <a:endParaRPr kumimoji="1" lang="en-US" altLang="zh-TW" sz="20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TW" sz="20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6-9</a:t>
            </a:r>
            <a:r>
              <a:rPr kumimoji="1" lang="zh-TW" altLang="en-US" sz="20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分：輕度情緒困擾，建議找家人或朋友談談，抒發情緒</a:t>
            </a:r>
            <a:endParaRPr kumimoji="1" lang="en-US" altLang="zh-TW" sz="20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TW" sz="20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10-14</a:t>
            </a:r>
            <a:r>
              <a:rPr kumimoji="1" lang="zh-TW" altLang="en-US" sz="20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分：中度情緒困擾，建議尋求心理輔導或接受專業諮詢</a:t>
            </a:r>
            <a:endParaRPr kumimoji="1" lang="en-US" altLang="zh-TW" sz="20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TW" sz="20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15</a:t>
            </a:r>
            <a:r>
              <a:rPr kumimoji="1" lang="zh-TW" altLang="en-US" sz="20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分以上：重度情緒困擾，需高關懷，建議尋求心理輔導或精神科治療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09CEC58-D8A1-2B48-783C-3906F6639C3B}"/>
              </a:ext>
            </a:extLst>
          </p:cNvPr>
          <p:cNvSpPr txBox="1"/>
          <p:nvPr/>
        </p:nvSpPr>
        <p:spPr>
          <a:xfrm>
            <a:off x="2081189" y="3714815"/>
            <a:ext cx="6081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b="1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最後一題（有無自殺意念）單項評分，若本題評分為</a:t>
            </a:r>
            <a:r>
              <a:rPr kumimoji="1" lang="en-US" altLang="zh-TW" sz="2000" b="1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</a:t>
            </a:r>
            <a:r>
              <a:rPr kumimoji="1" lang="zh-TW" altLang="en-US" sz="2000" b="1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分以上，即建議尋求心理輔導或精神科治療</a:t>
            </a:r>
          </a:p>
        </p:txBody>
      </p:sp>
      <p:sp>
        <p:nvSpPr>
          <p:cNvPr id="7" name="動作按鈕: 結尾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544911C-A5DC-92E6-F9DF-FE04C1084CBB}"/>
              </a:ext>
            </a:extLst>
          </p:cNvPr>
          <p:cNvSpPr/>
          <p:nvPr/>
        </p:nvSpPr>
        <p:spPr>
          <a:xfrm>
            <a:off x="8165834" y="4645345"/>
            <a:ext cx="281354" cy="295421"/>
          </a:xfrm>
          <a:prstGeom prst="actionButtonEnd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139958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9C6CA00B-CEC9-4147-AD5C-ADEE7883AF26}"/>
              </a:ext>
            </a:extLst>
          </p:cNvPr>
          <p:cNvGrpSpPr/>
          <p:nvPr/>
        </p:nvGrpSpPr>
        <p:grpSpPr>
          <a:xfrm>
            <a:off x="5516896" y="887966"/>
            <a:ext cx="1818918" cy="3626312"/>
            <a:chOff x="8307972" y="396240"/>
            <a:chExt cx="3122027" cy="6224275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888C3D6E-FF40-497B-9B2A-2BEE54E6A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7972" y="396240"/>
              <a:ext cx="3122027" cy="6224275"/>
            </a:xfrm>
            <a:prstGeom prst="rect">
              <a:avLst/>
            </a:prstGeom>
          </p:spPr>
        </p:pic>
        <p:pic>
          <p:nvPicPr>
            <p:cNvPr id="9" name="內容版面配置區 5">
              <a:extLst>
                <a:ext uri="{FF2B5EF4-FFF2-40B4-BE49-F238E27FC236}">
                  <a16:creationId xmlns:a16="http://schemas.microsoft.com/office/drawing/2014/main" id="{6C17D3AB-0917-4F35-8721-73BE8A6B8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5776" y="1039936"/>
              <a:ext cx="2716171" cy="4828749"/>
            </a:xfrm>
            <a:prstGeom prst="rect">
              <a:avLst/>
            </a:prstGeom>
          </p:spPr>
        </p:pic>
      </p:grpSp>
      <p:sp>
        <p:nvSpPr>
          <p:cNvPr id="3" name="圓角矩形 2">
            <a:extLst>
              <a:ext uri="{FF2B5EF4-FFF2-40B4-BE49-F238E27FC236}">
                <a16:creationId xmlns:a16="http://schemas.microsoft.com/office/drawing/2014/main" id="{63364B98-58C3-4828-8A7E-0DBF02035529}"/>
              </a:ext>
            </a:extLst>
          </p:cNvPr>
          <p:cNvSpPr/>
          <p:nvPr/>
        </p:nvSpPr>
        <p:spPr>
          <a:xfrm>
            <a:off x="1114425" y="132755"/>
            <a:ext cx="6631781" cy="489942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1013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7044" name="文字方塊 11">
            <a:extLst>
              <a:ext uri="{FF2B5EF4-FFF2-40B4-BE49-F238E27FC236}">
                <a16:creationId xmlns:a16="http://schemas.microsoft.com/office/drawing/2014/main" id="{189FCE42-F2CF-4893-9925-F8CE6F564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156" y="1046560"/>
            <a:ext cx="366355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TW" altLang="en-US" sz="4500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心情溫度計</a:t>
            </a:r>
          </a:p>
        </p:txBody>
      </p:sp>
      <p:grpSp>
        <p:nvGrpSpPr>
          <p:cNvPr id="87045" name="Group 4">
            <a:extLst>
              <a:ext uri="{FF2B5EF4-FFF2-40B4-BE49-F238E27FC236}">
                <a16:creationId xmlns:a16="http://schemas.microsoft.com/office/drawing/2014/main" id="{A1656D21-FAC9-4460-8C40-55965E30EBF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28206" y="2886076"/>
            <a:ext cx="1148282" cy="1145323"/>
            <a:chOff x="2518" y="842"/>
            <a:chExt cx="2644" cy="2636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70EF3F58-4F0A-4B10-8B0F-580F58B875F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518" y="842"/>
              <a:ext cx="2644" cy="2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576" tIns="19289" rIns="38576" bIns="19289"/>
            <a:lstStyle/>
            <a:p>
              <a:pPr defTabSz="3857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760">
                <a:cs typeface="+mn-ea"/>
                <a:sym typeface="+mn-lt"/>
              </a:endParaRPr>
            </a:p>
          </p:txBody>
        </p:sp>
        <p:pic>
          <p:nvPicPr>
            <p:cNvPr id="87061" name="Picture 5">
              <a:extLst>
                <a:ext uri="{FF2B5EF4-FFF2-40B4-BE49-F238E27FC236}">
                  <a16:creationId xmlns:a16="http://schemas.microsoft.com/office/drawing/2014/main" id="{C133F9FE-A517-4BD4-A9A9-C4EF9FD90B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8" y="842"/>
              <a:ext cx="2649" cy="2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7046" name="文字方塊 12">
            <a:extLst>
              <a:ext uri="{FF2B5EF4-FFF2-40B4-BE49-F238E27FC236}">
                <a16:creationId xmlns:a16="http://schemas.microsoft.com/office/drawing/2014/main" id="{FD0F882A-001B-4587-9505-38BD46E39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794" y="2582466"/>
            <a:ext cx="106952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135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\QR</a:t>
            </a:r>
            <a:r>
              <a:rPr lang="zh-TW" altLang="en-US" sz="135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碼掃我</a:t>
            </a:r>
            <a:r>
              <a:rPr lang="en-US" altLang="zh-TW" sz="135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endParaRPr lang="zh-TW" altLang="en-US" sz="1350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87047" name="圖片 16">
            <a:extLst>
              <a:ext uri="{FF2B5EF4-FFF2-40B4-BE49-F238E27FC236}">
                <a16:creationId xmlns:a16="http://schemas.microsoft.com/office/drawing/2014/main" id="{91FFDBC5-16C4-4595-8CD2-87FF33B925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867" y="889397"/>
            <a:ext cx="754856" cy="103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文字方塊 23">
            <a:extLst>
              <a:ext uri="{FF2B5EF4-FFF2-40B4-BE49-F238E27FC236}">
                <a16:creationId xmlns:a16="http://schemas.microsoft.com/office/drawing/2014/main" id="{1D57AA37-E752-4388-BA7D-3FB27C0CE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991" y="2157948"/>
            <a:ext cx="307007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kumimoji="1" sz="3200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u"/>
              <a:defRPr/>
            </a:pPr>
            <a:r>
              <a:rPr lang="zh-TW" altLang="en-US" sz="3000" b="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定期檢測心情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u"/>
              <a:defRPr/>
            </a:pPr>
            <a:r>
              <a:rPr lang="zh-TW" altLang="en-US" sz="3000" b="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觀看測驗紀錄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u"/>
              <a:defRPr/>
            </a:pPr>
            <a:r>
              <a:rPr lang="zh-TW" altLang="en-US" sz="3000" b="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心理健康秘笈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u"/>
              <a:defRPr/>
            </a:pPr>
            <a:r>
              <a:rPr lang="zh-TW" altLang="en-US" sz="3000" b="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心衛資源查詢</a:t>
            </a: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7B6521CF-4A5B-4F09-9C18-146708DC36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4" y="1233489"/>
            <a:ext cx="1607344" cy="285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6E91A9A8-DB87-41F9-A6D0-F363430E59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369" y="1233489"/>
            <a:ext cx="1614488" cy="286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83912CE2-1564-420D-AB04-A2FC2652FC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1" y="1228726"/>
            <a:ext cx="1616869" cy="287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83E18898-13C6-4449-86AD-DCB1675C74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417" y="1228726"/>
            <a:ext cx="1620440" cy="288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7055" name="群組 22">
            <a:extLst>
              <a:ext uri="{FF2B5EF4-FFF2-40B4-BE49-F238E27FC236}">
                <a16:creationId xmlns:a16="http://schemas.microsoft.com/office/drawing/2014/main" id="{EF75733D-F04A-4C78-8302-89B7ED12A971}"/>
              </a:ext>
            </a:extLst>
          </p:cNvPr>
          <p:cNvGrpSpPr>
            <a:grpSpLocks/>
          </p:cNvGrpSpPr>
          <p:nvPr/>
        </p:nvGrpSpPr>
        <p:grpSpPr bwMode="auto">
          <a:xfrm>
            <a:off x="1932556" y="4530122"/>
            <a:ext cx="3988217" cy="404085"/>
            <a:chOff x="2603502" y="6476218"/>
            <a:chExt cx="4319812" cy="538858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57900A9B-6D9A-4241-8F0E-6311DC80E855}"/>
                </a:ext>
              </a:extLst>
            </p:cNvPr>
            <p:cNvSpPr/>
            <p:nvPr/>
          </p:nvSpPr>
          <p:spPr>
            <a:xfrm>
              <a:off x="2603502" y="6476218"/>
              <a:ext cx="4319812" cy="53885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dist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TW" altLang="en-US" sz="1013" b="1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　　社團法人台灣自殺防治學會　　全國自殺防治中心</a:t>
              </a:r>
            </a:p>
          </p:txBody>
        </p:sp>
        <p:pic>
          <p:nvPicPr>
            <p:cNvPr id="87058" name="圖片 27">
              <a:extLst>
                <a:ext uri="{FF2B5EF4-FFF2-40B4-BE49-F238E27FC236}">
                  <a16:creationId xmlns:a16="http://schemas.microsoft.com/office/drawing/2014/main" id="{0B2FD727-F023-481E-A5DF-31B47C919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5725" y="6488865"/>
              <a:ext cx="291386" cy="25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059" name="圖片 33">
              <a:extLst>
                <a:ext uri="{FF2B5EF4-FFF2-40B4-BE49-F238E27FC236}">
                  <a16:creationId xmlns:a16="http://schemas.microsoft.com/office/drawing/2014/main" id="{5DB5726D-2CA5-4169-A652-C6A0D29DF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3542" y="6477086"/>
              <a:ext cx="250229" cy="251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734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66"/>
          <p:cNvSpPr txBox="1">
            <a:spLocks noGrp="1"/>
          </p:cNvSpPr>
          <p:nvPr>
            <p:ph type="title"/>
          </p:nvPr>
        </p:nvSpPr>
        <p:spPr>
          <a:xfrm>
            <a:off x="2388736" y="774739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自殺防治守門人1問2應3轉介</a:t>
            </a:r>
            <a:endParaRPr sz="2400" b="1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C3C0D61F-EF79-8370-F77A-95E953A613B5}"/>
              </a:ext>
            </a:extLst>
          </p:cNvPr>
          <p:cNvGrpSpPr/>
          <p:nvPr/>
        </p:nvGrpSpPr>
        <p:grpSpPr>
          <a:xfrm>
            <a:off x="1998915" y="1948712"/>
            <a:ext cx="1499197" cy="1569659"/>
            <a:chOff x="3033179" y="1622428"/>
            <a:chExt cx="1114767" cy="958444"/>
          </a:xfrm>
        </p:grpSpPr>
        <p:sp>
          <p:nvSpPr>
            <p:cNvPr id="755" name="Google Shape;755;p66"/>
            <p:cNvSpPr/>
            <p:nvPr/>
          </p:nvSpPr>
          <p:spPr>
            <a:xfrm>
              <a:off x="3033179" y="1622428"/>
              <a:ext cx="1114767" cy="958444"/>
            </a:xfrm>
            <a:custGeom>
              <a:avLst/>
              <a:gdLst/>
              <a:ahLst/>
              <a:cxnLst/>
              <a:rect l="l" t="t" r="r" b="b"/>
              <a:pathLst>
                <a:path w="55344" h="51696" extrusionOk="0">
                  <a:moveTo>
                    <a:pt x="6521" y="7894"/>
                  </a:moveTo>
                  <a:cubicBezTo>
                    <a:pt x="1060" y="14876"/>
                    <a:pt x="-2877" y="35818"/>
                    <a:pt x="2711" y="42927"/>
                  </a:cubicBezTo>
                  <a:cubicBezTo>
                    <a:pt x="8299" y="50036"/>
                    <a:pt x="31286" y="53722"/>
                    <a:pt x="40049" y="50547"/>
                  </a:cubicBezTo>
                  <a:cubicBezTo>
                    <a:pt x="48812" y="47372"/>
                    <a:pt x="56051" y="32129"/>
                    <a:pt x="55289" y="23877"/>
                  </a:cubicBezTo>
                  <a:cubicBezTo>
                    <a:pt x="54527" y="15625"/>
                    <a:pt x="43605" y="3700"/>
                    <a:pt x="35477" y="1036"/>
                  </a:cubicBezTo>
                  <a:cubicBezTo>
                    <a:pt x="27349" y="-1628"/>
                    <a:pt x="11982" y="912"/>
                    <a:pt x="6521" y="78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2" name="文字方塊 1">
              <a:extLst>
                <a:ext uri="{FF2B5EF4-FFF2-40B4-BE49-F238E27FC236}">
                  <a16:creationId xmlns:a16="http://schemas.microsoft.com/office/drawing/2014/main" id="{521AC5EA-5060-F848-1ABE-86E407B2AA86}"/>
                </a:ext>
              </a:extLst>
            </p:cNvPr>
            <p:cNvSpPr txBox="1"/>
            <p:nvPr/>
          </p:nvSpPr>
          <p:spPr>
            <a:xfrm>
              <a:off x="3252813" y="1947007"/>
              <a:ext cx="786182" cy="357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TW" sz="3200" b="1" dirty="0">
                  <a:solidFill>
                    <a:schemeClr val="accent2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2</a:t>
              </a:r>
              <a:r>
                <a:rPr kumimoji="1" lang="zh-TW" altLang="en-US" sz="3200" b="1" dirty="0">
                  <a:solidFill>
                    <a:schemeClr val="accent2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應</a:t>
              </a:r>
            </a:p>
          </p:txBody>
        </p: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6A0B024A-BF4E-5DD1-D0F5-175EC8058F46}"/>
              </a:ext>
            </a:extLst>
          </p:cNvPr>
          <p:cNvSpPr txBox="1"/>
          <p:nvPr/>
        </p:nvSpPr>
        <p:spPr>
          <a:xfrm>
            <a:off x="3632823" y="2195384"/>
            <a:ext cx="52272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TW" altLang="en-US" sz="2400" b="1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聆聽對方的問題，並作適當的回應與支持陪伴</a:t>
            </a:r>
            <a:endParaRPr kumimoji="1" lang="en-US" altLang="zh-TW" sz="2400" b="1" dirty="0">
              <a:solidFill>
                <a:schemeClr val="bg2">
                  <a:lumMod val="2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TW" altLang="en-US" sz="2400" b="1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勸說當事人繼續活下去並接受幫助</a:t>
            </a:r>
            <a:endParaRPr kumimoji="1" lang="en-US" altLang="zh-TW" sz="2400" b="1" dirty="0">
              <a:solidFill>
                <a:schemeClr val="bg2">
                  <a:lumMod val="2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TW" altLang="en-US" sz="2400" b="1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評估自殺的危險性</a:t>
            </a:r>
            <a:endParaRPr kumimoji="1" lang="en-US" altLang="zh-TW" sz="2400" b="1" dirty="0">
              <a:solidFill>
                <a:schemeClr val="bg2">
                  <a:lumMod val="2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08094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群組 21">
            <a:extLst>
              <a:ext uri="{FF2B5EF4-FFF2-40B4-BE49-F238E27FC236}">
                <a16:creationId xmlns:a16="http://schemas.microsoft.com/office/drawing/2014/main" id="{CF0FC955-FD40-60EF-082A-31E5E41C3C60}"/>
              </a:ext>
            </a:extLst>
          </p:cNvPr>
          <p:cNvGrpSpPr/>
          <p:nvPr/>
        </p:nvGrpSpPr>
        <p:grpSpPr>
          <a:xfrm>
            <a:off x="917189" y="381369"/>
            <a:ext cx="2390772" cy="686910"/>
            <a:chOff x="917189" y="381369"/>
            <a:chExt cx="2390772" cy="686910"/>
          </a:xfrm>
        </p:grpSpPr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09FA3AB8-0904-5B2D-431F-72895CDAEE4F}"/>
                </a:ext>
              </a:extLst>
            </p:cNvPr>
            <p:cNvGrpSpPr/>
            <p:nvPr/>
          </p:nvGrpSpPr>
          <p:grpSpPr>
            <a:xfrm>
              <a:off x="917189" y="381369"/>
              <a:ext cx="726315" cy="686910"/>
              <a:chOff x="3033179" y="1622428"/>
              <a:chExt cx="950474" cy="828668"/>
            </a:xfrm>
          </p:grpSpPr>
          <p:sp>
            <p:nvSpPr>
              <p:cNvPr id="17" name="Google Shape;755;p66">
                <a:extLst>
                  <a:ext uri="{FF2B5EF4-FFF2-40B4-BE49-F238E27FC236}">
                    <a16:creationId xmlns:a16="http://schemas.microsoft.com/office/drawing/2014/main" id="{EE55DB54-C5E2-B785-7902-ADB29D2D6CD1}"/>
                  </a:ext>
                </a:extLst>
              </p:cNvPr>
              <p:cNvSpPr/>
              <p:nvPr/>
            </p:nvSpPr>
            <p:spPr>
              <a:xfrm>
                <a:off x="3033179" y="1622428"/>
                <a:ext cx="950474" cy="828668"/>
              </a:xfrm>
              <a:custGeom>
                <a:avLst/>
                <a:gdLst/>
                <a:ahLst/>
                <a:cxnLst/>
                <a:rect l="l" t="t" r="r" b="b"/>
                <a:pathLst>
                  <a:path w="55344" h="51696" extrusionOk="0">
                    <a:moveTo>
                      <a:pt x="6521" y="7894"/>
                    </a:moveTo>
                    <a:cubicBezTo>
                      <a:pt x="1060" y="14876"/>
                      <a:pt x="-2877" y="35818"/>
                      <a:pt x="2711" y="42927"/>
                    </a:cubicBezTo>
                    <a:cubicBezTo>
                      <a:pt x="8299" y="50036"/>
                      <a:pt x="31286" y="53722"/>
                      <a:pt x="40049" y="50547"/>
                    </a:cubicBezTo>
                    <a:cubicBezTo>
                      <a:pt x="48812" y="47372"/>
                      <a:pt x="56051" y="32129"/>
                      <a:pt x="55289" y="23877"/>
                    </a:cubicBezTo>
                    <a:cubicBezTo>
                      <a:pt x="54527" y="15625"/>
                      <a:pt x="43605" y="3700"/>
                      <a:pt x="35477" y="1036"/>
                    </a:cubicBezTo>
                    <a:cubicBezTo>
                      <a:pt x="27349" y="-1628"/>
                      <a:pt x="11982" y="912"/>
                      <a:pt x="6521" y="78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FDD86A26-B7BD-3FDF-3E3C-8F57004AC79E}"/>
                  </a:ext>
                </a:extLst>
              </p:cNvPr>
              <p:cNvSpPr txBox="1"/>
              <p:nvPr/>
            </p:nvSpPr>
            <p:spPr>
              <a:xfrm>
                <a:off x="3115324" y="1832551"/>
                <a:ext cx="786181" cy="408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TW" sz="1600" b="1" dirty="0">
                    <a:solidFill>
                      <a:schemeClr val="accent2">
                        <a:lumMod val="50000"/>
                      </a:schemeClr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2</a:t>
                </a:r>
                <a:r>
                  <a:rPr kumimoji="1" lang="zh-TW" altLang="en-US" sz="1600" b="1" dirty="0">
                    <a:solidFill>
                      <a:schemeClr val="accent2">
                        <a:lumMod val="50000"/>
                      </a:schemeClr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應</a:t>
                </a:r>
              </a:p>
            </p:txBody>
          </p:sp>
        </p:grpSp>
        <p:sp>
          <p:nvSpPr>
            <p:cNvPr id="19" name="Google Shape;749;p66">
              <a:extLst>
                <a:ext uri="{FF2B5EF4-FFF2-40B4-BE49-F238E27FC236}">
                  <a16:creationId xmlns:a16="http://schemas.microsoft.com/office/drawing/2014/main" id="{27644C3E-3115-D743-09FB-E70D3F356E9D}"/>
                </a:ext>
              </a:extLst>
            </p:cNvPr>
            <p:cNvSpPr txBox="1">
              <a:spLocks/>
            </p:cNvSpPr>
            <p:nvPr/>
          </p:nvSpPr>
          <p:spPr>
            <a:xfrm>
              <a:off x="979961" y="441697"/>
              <a:ext cx="232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Palanquin Dark"/>
                <a:buNone/>
                <a:defRPr sz="2200" b="0" i="0" u="none" strike="noStrike" cap="none">
                  <a:solidFill>
                    <a:schemeClr val="accent3"/>
                  </a:solidFill>
                  <a:latin typeface="Palanquin Dark"/>
                  <a:ea typeface="Palanquin Dark"/>
                  <a:cs typeface="Palanquin Dark"/>
                  <a:sym typeface="Palanquin Dark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zh-TW" altLang="en-US" sz="1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適當回應</a:t>
              </a:r>
              <a:br>
                <a:rPr lang="zh-TW" altLang="en-US" sz="1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</a:br>
              <a:r>
                <a:rPr lang="zh-TW" altLang="en-US" sz="1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支持陪伴</a:t>
              </a:r>
            </a:p>
          </p:txBody>
        </p:sp>
      </p:grpSp>
      <p:sp>
        <p:nvSpPr>
          <p:cNvPr id="2" name="內容版面配置區 2">
            <a:extLst>
              <a:ext uri="{FF2B5EF4-FFF2-40B4-BE49-F238E27FC236}">
                <a16:creationId xmlns:a16="http://schemas.microsoft.com/office/drawing/2014/main" id="{A45EF36E-6638-6DB0-605B-052BED2B4FBD}"/>
              </a:ext>
            </a:extLst>
          </p:cNvPr>
          <p:cNvSpPr txBox="1">
            <a:spLocks/>
          </p:cNvSpPr>
          <p:nvPr/>
        </p:nvSpPr>
        <p:spPr>
          <a:xfrm>
            <a:off x="1643504" y="1579660"/>
            <a:ext cx="6616786" cy="150291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TW" altLang="en-US" sz="20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傾聽：</a:t>
            </a:r>
            <a:r>
              <a:rPr kumimoji="1" lang="zh-TW" altLang="en-US" sz="20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專注的、完整的、不評價的、接納對方表達</a:t>
            </a:r>
            <a:endParaRPr kumimoji="1" lang="en-US" altLang="zh-TW" sz="2000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TW" altLang="en-US" sz="20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開放的心態：</a:t>
            </a:r>
            <a:r>
              <a:rPr kumimoji="1" lang="zh-TW" altLang="en-US" sz="20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拋開自己的評價、價值觀</a:t>
            </a:r>
            <a:endParaRPr kumimoji="1" lang="en-US" altLang="zh-TW" sz="2000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TW" altLang="en-US" sz="20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積極專注：</a:t>
            </a:r>
            <a:r>
              <a:rPr kumimoji="1" lang="zh-TW" altLang="en-US" sz="20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嘗試瞭解感受，提供情緒支持</a:t>
            </a:r>
            <a:endParaRPr kumimoji="1" lang="en-US" altLang="zh-TW" sz="2000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TW" altLang="en-US" sz="20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重述與澄清：</a:t>
            </a:r>
            <a:r>
              <a:rPr kumimoji="1" lang="zh-TW" altLang="en-US" sz="20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確認自己聽見的和對方說的是否一致</a:t>
            </a:r>
            <a:endParaRPr kumimoji="1" lang="en-US" altLang="zh-TW" sz="2000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D68FCAD-BF3E-0C1A-7C6F-E2452CA0DBD5}"/>
              </a:ext>
            </a:extLst>
          </p:cNvPr>
          <p:cNvSpPr txBox="1"/>
          <p:nvPr/>
        </p:nvSpPr>
        <p:spPr>
          <a:xfrm>
            <a:off x="1580730" y="3240014"/>
            <a:ext cx="6971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b="1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自殺本身並不是問題，而是個案用來解決困境的方法，嘗試找到自殺以外的處理方式。</a:t>
            </a:r>
          </a:p>
        </p:txBody>
      </p:sp>
    </p:spTree>
    <p:extLst>
      <p:ext uri="{BB962C8B-B14F-4D97-AF65-F5344CB8AC3E}">
        <p14:creationId xmlns:p14="http://schemas.microsoft.com/office/powerpoint/2010/main" val="33997567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群組 21">
            <a:extLst>
              <a:ext uri="{FF2B5EF4-FFF2-40B4-BE49-F238E27FC236}">
                <a16:creationId xmlns:a16="http://schemas.microsoft.com/office/drawing/2014/main" id="{CF0FC955-FD40-60EF-082A-31E5E41C3C60}"/>
              </a:ext>
            </a:extLst>
          </p:cNvPr>
          <p:cNvGrpSpPr/>
          <p:nvPr/>
        </p:nvGrpSpPr>
        <p:grpSpPr>
          <a:xfrm>
            <a:off x="917189" y="381369"/>
            <a:ext cx="2390772" cy="686910"/>
            <a:chOff x="917189" y="381369"/>
            <a:chExt cx="2390772" cy="686910"/>
          </a:xfrm>
        </p:grpSpPr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09FA3AB8-0904-5B2D-431F-72895CDAEE4F}"/>
                </a:ext>
              </a:extLst>
            </p:cNvPr>
            <p:cNvGrpSpPr/>
            <p:nvPr/>
          </p:nvGrpSpPr>
          <p:grpSpPr>
            <a:xfrm>
              <a:off x="917189" y="381369"/>
              <a:ext cx="726315" cy="686910"/>
              <a:chOff x="3033179" y="1622428"/>
              <a:chExt cx="950474" cy="828668"/>
            </a:xfrm>
          </p:grpSpPr>
          <p:sp>
            <p:nvSpPr>
              <p:cNvPr id="17" name="Google Shape;755;p66">
                <a:extLst>
                  <a:ext uri="{FF2B5EF4-FFF2-40B4-BE49-F238E27FC236}">
                    <a16:creationId xmlns:a16="http://schemas.microsoft.com/office/drawing/2014/main" id="{EE55DB54-C5E2-B785-7902-ADB29D2D6CD1}"/>
                  </a:ext>
                </a:extLst>
              </p:cNvPr>
              <p:cNvSpPr/>
              <p:nvPr/>
            </p:nvSpPr>
            <p:spPr>
              <a:xfrm>
                <a:off x="3033179" y="1622428"/>
                <a:ext cx="950474" cy="828668"/>
              </a:xfrm>
              <a:custGeom>
                <a:avLst/>
                <a:gdLst/>
                <a:ahLst/>
                <a:cxnLst/>
                <a:rect l="l" t="t" r="r" b="b"/>
                <a:pathLst>
                  <a:path w="55344" h="51696" extrusionOk="0">
                    <a:moveTo>
                      <a:pt x="6521" y="7894"/>
                    </a:moveTo>
                    <a:cubicBezTo>
                      <a:pt x="1060" y="14876"/>
                      <a:pt x="-2877" y="35818"/>
                      <a:pt x="2711" y="42927"/>
                    </a:cubicBezTo>
                    <a:cubicBezTo>
                      <a:pt x="8299" y="50036"/>
                      <a:pt x="31286" y="53722"/>
                      <a:pt x="40049" y="50547"/>
                    </a:cubicBezTo>
                    <a:cubicBezTo>
                      <a:pt x="48812" y="47372"/>
                      <a:pt x="56051" y="32129"/>
                      <a:pt x="55289" y="23877"/>
                    </a:cubicBezTo>
                    <a:cubicBezTo>
                      <a:pt x="54527" y="15625"/>
                      <a:pt x="43605" y="3700"/>
                      <a:pt x="35477" y="1036"/>
                    </a:cubicBezTo>
                    <a:cubicBezTo>
                      <a:pt x="27349" y="-1628"/>
                      <a:pt x="11982" y="912"/>
                      <a:pt x="6521" y="78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FDD86A26-B7BD-3FDF-3E3C-8F57004AC79E}"/>
                  </a:ext>
                </a:extLst>
              </p:cNvPr>
              <p:cNvSpPr txBox="1"/>
              <p:nvPr/>
            </p:nvSpPr>
            <p:spPr>
              <a:xfrm>
                <a:off x="3115324" y="1832551"/>
                <a:ext cx="786181" cy="408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TW" sz="1600" b="1" dirty="0">
                    <a:solidFill>
                      <a:schemeClr val="accent2">
                        <a:lumMod val="50000"/>
                      </a:schemeClr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2</a:t>
                </a:r>
                <a:r>
                  <a:rPr kumimoji="1" lang="zh-TW" altLang="en-US" sz="1600" b="1" dirty="0">
                    <a:solidFill>
                      <a:schemeClr val="accent2">
                        <a:lumMod val="50000"/>
                      </a:schemeClr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應</a:t>
                </a:r>
              </a:p>
            </p:txBody>
          </p:sp>
        </p:grpSp>
        <p:sp>
          <p:nvSpPr>
            <p:cNvPr id="19" name="Google Shape;749;p66">
              <a:extLst>
                <a:ext uri="{FF2B5EF4-FFF2-40B4-BE49-F238E27FC236}">
                  <a16:creationId xmlns:a16="http://schemas.microsoft.com/office/drawing/2014/main" id="{27644C3E-3115-D743-09FB-E70D3F356E9D}"/>
                </a:ext>
              </a:extLst>
            </p:cNvPr>
            <p:cNvSpPr txBox="1">
              <a:spLocks/>
            </p:cNvSpPr>
            <p:nvPr/>
          </p:nvSpPr>
          <p:spPr>
            <a:xfrm>
              <a:off x="979961" y="441697"/>
              <a:ext cx="232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Palanquin Dark"/>
                <a:buNone/>
                <a:defRPr sz="2200" b="0" i="0" u="none" strike="noStrike" cap="none">
                  <a:solidFill>
                    <a:schemeClr val="accent3"/>
                  </a:solidFill>
                  <a:latin typeface="Palanquin Dark"/>
                  <a:ea typeface="Palanquin Dark"/>
                  <a:cs typeface="Palanquin Dark"/>
                  <a:sym typeface="Palanquin Dark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zh-TW" altLang="en-US" sz="1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適當回應</a:t>
              </a:r>
              <a:br>
                <a:rPr lang="zh-TW" altLang="en-US" sz="1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</a:br>
              <a:r>
                <a:rPr lang="zh-TW" altLang="en-US" sz="1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支持陪伴</a:t>
              </a:r>
            </a:p>
          </p:txBody>
        </p:sp>
      </p:grpSp>
      <p:sp>
        <p:nvSpPr>
          <p:cNvPr id="2" name="內容版面配置區 2">
            <a:extLst>
              <a:ext uri="{FF2B5EF4-FFF2-40B4-BE49-F238E27FC236}">
                <a16:creationId xmlns:a16="http://schemas.microsoft.com/office/drawing/2014/main" id="{A45EF36E-6638-6DB0-605B-052BED2B4FBD}"/>
              </a:ext>
            </a:extLst>
          </p:cNvPr>
          <p:cNvSpPr txBox="1">
            <a:spLocks/>
          </p:cNvSpPr>
          <p:nvPr/>
        </p:nvSpPr>
        <p:spPr>
          <a:xfrm>
            <a:off x="1643504" y="1579660"/>
            <a:ext cx="6616786" cy="150291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TW" sz="2000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D68FCAD-BF3E-0C1A-7C6F-E2452CA0DBD5}"/>
              </a:ext>
            </a:extLst>
          </p:cNvPr>
          <p:cNvSpPr txBox="1"/>
          <p:nvPr/>
        </p:nvSpPr>
        <p:spPr>
          <a:xfrm>
            <a:off x="1201649" y="1959191"/>
            <a:ext cx="7500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kumimoji="1" lang="zh-TW" altLang="en-US" sz="20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客觀描述：</a:t>
            </a:r>
            <a:r>
              <a:rPr kumimoji="1" lang="zh-TW" altLang="en-US" sz="20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我剛聽見你說</a:t>
            </a:r>
            <a:r>
              <a:rPr kumimoji="1" lang="mr-IN" altLang="zh-TW" sz="20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…</a:t>
            </a:r>
            <a:r>
              <a:rPr kumimoji="1" lang="zh-TW" altLang="en-US" sz="20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（內容）</a:t>
            </a:r>
            <a:r>
              <a:rPr kumimoji="1" lang="en-US" altLang="zh-TW" sz="20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</a:t>
            </a:r>
            <a:r>
              <a:rPr kumimoji="1" lang="zh-TW" altLang="en-US" sz="20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我剛看到你</a:t>
            </a:r>
            <a:r>
              <a:rPr kumimoji="1" lang="mr-IN" altLang="zh-TW" sz="20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…</a:t>
            </a:r>
            <a:r>
              <a:rPr kumimoji="1" lang="zh-TW" altLang="en-US" sz="20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（表情神情）</a:t>
            </a:r>
            <a:endParaRPr kumimoji="1" lang="en-US" altLang="zh-TW" sz="20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kumimoji="1" lang="zh-TW" altLang="en-US" sz="20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同理感受：</a:t>
            </a:r>
            <a:r>
              <a:rPr kumimoji="1" lang="zh-TW" altLang="en-US" sz="20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聽</a:t>
            </a:r>
            <a:r>
              <a:rPr kumimoji="1" lang="en-US" altLang="zh-TW" sz="20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</a:t>
            </a:r>
            <a:r>
              <a:rPr kumimoji="1" lang="zh-TW" altLang="en-US" sz="20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看起來真的覺得</a:t>
            </a:r>
            <a:r>
              <a:rPr kumimoji="1" lang="en-US" altLang="zh-TW" sz="20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</a:t>
            </a:r>
            <a:r>
              <a:rPr kumimoji="1" lang="zh-TW" altLang="en-US" sz="20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感到</a:t>
            </a:r>
            <a:r>
              <a:rPr kumimoji="1" lang="mr-IN" altLang="zh-TW" sz="20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…</a:t>
            </a:r>
            <a:r>
              <a:rPr kumimoji="1" lang="zh-TW" altLang="en-US" sz="20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（情緒）</a:t>
            </a:r>
            <a:endParaRPr kumimoji="1" lang="en-US" altLang="zh-TW" sz="20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kumimoji="1" lang="zh-TW" altLang="en-US" sz="20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表達更多的理解：</a:t>
            </a:r>
            <a:r>
              <a:rPr kumimoji="1" lang="zh-TW" altLang="en-US" sz="20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（理解到的內容）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1D8217B-F57B-C0F9-ADB3-FDC8D5A8F586}"/>
              </a:ext>
            </a:extLst>
          </p:cNvPr>
          <p:cNvSpPr txBox="1"/>
          <p:nvPr/>
        </p:nvSpPr>
        <p:spPr>
          <a:xfrm>
            <a:off x="1201649" y="1427889"/>
            <a:ext cx="232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b="1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同理表達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341CFD8-9B8E-DE68-074E-B0B2A7E77728}"/>
              </a:ext>
            </a:extLst>
          </p:cNvPr>
          <p:cNvSpPr txBox="1"/>
          <p:nvPr/>
        </p:nvSpPr>
        <p:spPr>
          <a:xfrm>
            <a:off x="2143961" y="3354385"/>
            <a:ext cx="641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dirty="0"/>
              <a:t>例句：我剛聽見你說這次又考差了，感覺真的很沮喪，好像這段時間的努力都沒有用，讓你對自己很失望。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4B9F045-202F-AB1F-1E84-BB5B2B7BC2CA}"/>
              </a:ext>
            </a:extLst>
          </p:cNvPr>
          <p:cNvSpPr txBox="1"/>
          <p:nvPr/>
        </p:nvSpPr>
        <p:spPr>
          <a:xfrm>
            <a:off x="2143961" y="4043097"/>
            <a:ext cx="641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dirty="0"/>
              <a:t>例句：看到你沉下來的表情，朋友的背叛讓你好生氣又好失望，好像你對他的信任沒能被珍惜，真的讓你很受傷。</a:t>
            </a:r>
          </a:p>
        </p:txBody>
      </p:sp>
    </p:spTree>
    <p:extLst>
      <p:ext uri="{BB962C8B-B14F-4D97-AF65-F5344CB8AC3E}">
        <p14:creationId xmlns:p14="http://schemas.microsoft.com/office/powerpoint/2010/main" val="1096348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8EF275EB-0CD6-A082-CAC3-EF5A3AC0FFB6}"/>
              </a:ext>
            </a:extLst>
          </p:cNvPr>
          <p:cNvSpPr txBox="1"/>
          <p:nvPr/>
        </p:nvSpPr>
        <p:spPr>
          <a:xfrm>
            <a:off x="632046" y="1327723"/>
            <a:ext cx="672672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b="0" i="0" dirty="0">
                <a:solidFill>
                  <a:schemeClr val="accent3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董氏基金會調查發現，</a:t>
            </a:r>
            <a:r>
              <a:rPr lang="en-US" altLang="zh-TW" sz="2000" b="0" i="0" dirty="0">
                <a:solidFill>
                  <a:schemeClr val="accent3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13.3%</a:t>
            </a:r>
            <a:r>
              <a:rPr lang="zh-TW" altLang="en-US" sz="2000" b="0" i="0" dirty="0">
                <a:solidFill>
                  <a:schemeClr val="accent3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（每</a:t>
            </a:r>
            <a:r>
              <a:rPr lang="en-US" altLang="zh-TW" sz="2000" b="0" i="0" dirty="0">
                <a:solidFill>
                  <a:schemeClr val="accent3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</a:t>
            </a:r>
            <a:r>
              <a:rPr lang="zh-TW" altLang="en-US" sz="2000" b="0" i="0" dirty="0">
                <a:solidFill>
                  <a:schemeClr val="accent3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位有</a:t>
            </a:r>
            <a:r>
              <a:rPr lang="en-US" altLang="zh-TW" sz="2000" b="0" i="0" dirty="0">
                <a:solidFill>
                  <a:schemeClr val="accent3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</a:t>
            </a:r>
            <a:r>
              <a:rPr lang="zh-TW" altLang="en-US" sz="2000" b="0" i="0" dirty="0">
                <a:solidFill>
                  <a:schemeClr val="accent3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位）的高中職學生，及</a:t>
            </a:r>
            <a:r>
              <a:rPr lang="en-US" altLang="zh-TW" sz="2000" b="0" i="0" dirty="0">
                <a:solidFill>
                  <a:schemeClr val="accent3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18.7%</a:t>
            </a:r>
            <a:r>
              <a:rPr lang="zh-TW" altLang="en-US" sz="2000" b="0" i="0" dirty="0">
                <a:solidFill>
                  <a:schemeClr val="accent3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（每</a:t>
            </a:r>
            <a:r>
              <a:rPr lang="en-US" altLang="zh-TW" sz="2000" b="0" i="0" dirty="0">
                <a:solidFill>
                  <a:schemeClr val="accent3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</a:t>
            </a:r>
            <a:r>
              <a:rPr lang="zh-TW" altLang="en-US" sz="2000" b="0" i="0" dirty="0">
                <a:solidFill>
                  <a:schemeClr val="accent3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位有</a:t>
            </a:r>
            <a:r>
              <a:rPr lang="en-US" altLang="zh-TW" sz="2000" b="0" i="0" dirty="0">
                <a:solidFill>
                  <a:schemeClr val="accent3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</a:t>
            </a:r>
            <a:r>
              <a:rPr lang="zh-TW" altLang="en-US" sz="2000" b="0" i="0" dirty="0">
                <a:solidFill>
                  <a:schemeClr val="accent3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位）的大學生有明顯憂鬱情緒，但僅</a:t>
            </a:r>
            <a:r>
              <a:rPr lang="en-US" altLang="zh-TW" sz="2000" b="0" i="0" dirty="0">
                <a:solidFill>
                  <a:schemeClr val="accent3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1/10</a:t>
            </a:r>
            <a:r>
              <a:rPr lang="zh-TW" altLang="en-US" sz="2000" b="0" i="0" dirty="0">
                <a:solidFill>
                  <a:schemeClr val="accent3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因此求助輔導老師，</a:t>
            </a:r>
            <a:r>
              <a:rPr lang="en-US" altLang="zh-TW" sz="2000" b="0" i="0" dirty="0">
                <a:solidFill>
                  <a:schemeClr val="accent3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3/4</a:t>
            </a:r>
            <a:r>
              <a:rPr lang="zh-TW" altLang="en-US" sz="2000" b="0" i="0" dirty="0">
                <a:solidFill>
                  <a:schemeClr val="accent3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學生不願或很難跟父母說。</a:t>
            </a:r>
            <a:endParaRPr lang="en-US" altLang="zh-TW" sz="2000" b="0" i="0" dirty="0">
              <a:solidFill>
                <a:schemeClr val="accent3">
                  <a:lumMod val="75000"/>
                </a:schemeClr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000" b="0" i="0" dirty="0">
              <a:solidFill>
                <a:schemeClr val="accent3">
                  <a:lumMod val="75000"/>
                </a:schemeClr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b="0" i="0" dirty="0">
                <a:solidFill>
                  <a:schemeClr val="accent3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衛福部調查顯示，有高達</a:t>
            </a:r>
            <a:r>
              <a:rPr lang="en-US" altLang="zh-TW" sz="2000" b="0" i="0" dirty="0">
                <a:solidFill>
                  <a:schemeClr val="accent3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21.1%</a:t>
            </a:r>
            <a:r>
              <a:rPr lang="zh-TW" altLang="en-US" sz="2000" b="0" i="0" dirty="0">
                <a:solidFill>
                  <a:schemeClr val="accent3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的國中生和</a:t>
            </a:r>
            <a:r>
              <a:rPr lang="en-US" altLang="zh-TW" sz="2000" b="0" i="0" dirty="0">
                <a:solidFill>
                  <a:schemeClr val="accent3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18.7%</a:t>
            </a:r>
            <a:r>
              <a:rPr lang="zh-TW" altLang="en-US" sz="2000" b="0" i="0" dirty="0">
                <a:solidFill>
                  <a:schemeClr val="accent3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的高中生，曾經認真的想過自殺。</a:t>
            </a:r>
            <a:endParaRPr lang="en-US" altLang="zh-TW" sz="2000" b="0" i="0" dirty="0">
              <a:solidFill>
                <a:schemeClr val="accent3">
                  <a:lumMod val="75000"/>
                </a:schemeClr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altLang="zh-TW" b="0" i="0" dirty="0">
              <a:solidFill>
                <a:srgbClr val="454343"/>
              </a:solidFill>
              <a:effectLst/>
              <a:latin typeface="Calibri" panose="020F0502020204030204" pitchFamily="34" charset="0"/>
            </a:endParaRPr>
          </a:p>
          <a:p>
            <a:endParaRPr kumimoji="1" lang="en-US" altLang="zh-TW" dirty="0">
              <a:solidFill>
                <a:srgbClr val="454343"/>
              </a:solidFill>
              <a:latin typeface="Calibri" panose="020F0502020204030204" pitchFamily="34" charset="0"/>
            </a:endParaRPr>
          </a:p>
          <a:p>
            <a:r>
              <a:rPr kumimoji="1" lang="zh-TW" altLang="en-US" dirty="0">
                <a:solidFill>
                  <a:srgbClr val="454343"/>
                </a:solidFill>
                <a:latin typeface="Calibri" panose="020F0502020204030204" pitchFamily="34" charset="0"/>
              </a:rPr>
              <a:t>                                                                           </a:t>
            </a:r>
            <a:r>
              <a:rPr kumimoji="1" lang="zh-TW" altLang="en-US" sz="1200" dirty="0">
                <a:solidFill>
                  <a:srgbClr val="45434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資料來源：社團法人台灣憂鬱症防治協會</a:t>
            </a:r>
            <a:r>
              <a:rPr kumimoji="1" lang="en-US" altLang="zh-TW" sz="1200" dirty="0">
                <a:solidFill>
                  <a:srgbClr val="45434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2021.01.04</a:t>
            </a:r>
            <a:endParaRPr kumimoji="1" lang="zh-TW" altLang="en-US" sz="1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20689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群組 21">
            <a:extLst>
              <a:ext uri="{FF2B5EF4-FFF2-40B4-BE49-F238E27FC236}">
                <a16:creationId xmlns:a16="http://schemas.microsoft.com/office/drawing/2014/main" id="{CF0FC955-FD40-60EF-082A-31E5E41C3C60}"/>
              </a:ext>
            </a:extLst>
          </p:cNvPr>
          <p:cNvGrpSpPr/>
          <p:nvPr/>
        </p:nvGrpSpPr>
        <p:grpSpPr>
          <a:xfrm>
            <a:off x="917189" y="381369"/>
            <a:ext cx="2390772" cy="686910"/>
            <a:chOff x="917189" y="381369"/>
            <a:chExt cx="2390772" cy="686910"/>
          </a:xfrm>
        </p:grpSpPr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09FA3AB8-0904-5B2D-431F-72895CDAEE4F}"/>
                </a:ext>
              </a:extLst>
            </p:cNvPr>
            <p:cNvGrpSpPr/>
            <p:nvPr/>
          </p:nvGrpSpPr>
          <p:grpSpPr>
            <a:xfrm>
              <a:off x="917189" y="381369"/>
              <a:ext cx="726315" cy="686910"/>
              <a:chOff x="3033179" y="1622428"/>
              <a:chExt cx="950474" cy="828668"/>
            </a:xfrm>
          </p:grpSpPr>
          <p:sp>
            <p:nvSpPr>
              <p:cNvPr id="17" name="Google Shape;755;p66">
                <a:extLst>
                  <a:ext uri="{FF2B5EF4-FFF2-40B4-BE49-F238E27FC236}">
                    <a16:creationId xmlns:a16="http://schemas.microsoft.com/office/drawing/2014/main" id="{EE55DB54-C5E2-B785-7902-ADB29D2D6CD1}"/>
                  </a:ext>
                </a:extLst>
              </p:cNvPr>
              <p:cNvSpPr/>
              <p:nvPr/>
            </p:nvSpPr>
            <p:spPr>
              <a:xfrm>
                <a:off x="3033179" y="1622428"/>
                <a:ext cx="950474" cy="828668"/>
              </a:xfrm>
              <a:custGeom>
                <a:avLst/>
                <a:gdLst/>
                <a:ahLst/>
                <a:cxnLst/>
                <a:rect l="l" t="t" r="r" b="b"/>
                <a:pathLst>
                  <a:path w="55344" h="51696" extrusionOk="0">
                    <a:moveTo>
                      <a:pt x="6521" y="7894"/>
                    </a:moveTo>
                    <a:cubicBezTo>
                      <a:pt x="1060" y="14876"/>
                      <a:pt x="-2877" y="35818"/>
                      <a:pt x="2711" y="42927"/>
                    </a:cubicBezTo>
                    <a:cubicBezTo>
                      <a:pt x="8299" y="50036"/>
                      <a:pt x="31286" y="53722"/>
                      <a:pt x="40049" y="50547"/>
                    </a:cubicBezTo>
                    <a:cubicBezTo>
                      <a:pt x="48812" y="47372"/>
                      <a:pt x="56051" y="32129"/>
                      <a:pt x="55289" y="23877"/>
                    </a:cubicBezTo>
                    <a:cubicBezTo>
                      <a:pt x="54527" y="15625"/>
                      <a:pt x="43605" y="3700"/>
                      <a:pt x="35477" y="1036"/>
                    </a:cubicBezTo>
                    <a:cubicBezTo>
                      <a:pt x="27349" y="-1628"/>
                      <a:pt x="11982" y="912"/>
                      <a:pt x="6521" y="78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FDD86A26-B7BD-3FDF-3E3C-8F57004AC79E}"/>
                  </a:ext>
                </a:extLst>
              </p:cNvPr>
              <p:cNvSpPr txBox="1"/>
              <p:nvPr/>
            </p:nvSpPr>
            <p:spPr>
              <a:xfrm>
                <a:off x="3115324" y="1832551"/>
                <a:ext cx="786181" cy="408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TW" sz="1600" b="1" dirty="0">
                    <a:solidFill>
                      <a:schemeClr val="accent2">
                        <a:lumMod val="50000"/>
                      </a:schemeClr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2</a:t>
                </a:r>
                <a:r>
                  <a:rPr kumimoji="1" lang="zh-TW" altLang="en-US" sz="1600" b="1" dirty="0">
                    <a:solidFill>
                      <a:schemeClr val="accent2">
                        <a:lumMod val="50000"/>
                      </a:schemeClr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應</a:t>
                </a:r>
              </a:p>
            </p:txBody>
          </p:sp>
        </p:grpSp>
        <p:sp>
          <p:nvSpPr>
            <p:cNvPr id="19" name="Google Shape;749;p66">
              <a:extLst>
                <a:ext uri="{FF2B5EF4-FFF2-40B4-BE49-F238E27FC236}">
                  <a16:creationId xmlns:a16="http://schemas.microsoft.com/office/drawing/2014/main" id="{27644C3E-3115-D743-09FB-E70D3F356E9D}"/>
                </a:ext>
              </a:extLst>
            </p:cNvPr>
            <p:cNvSpPr txBox="1">
              <a:spLocks/>
            </p:cNvSpPr>
            <p:nvPr/>
          </p:nvSpPr>
          <p:spPr>
            <a:xfrm>
              <a:off x="979961" y="441697"/>
              <a:ext cx="232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Palanquin Dark"/>
                <a:buNone/>
                <a:defRPr sz="2200" b="0" i="0" u="none" strike="noStrike" cap="none">
                  <a:solidFill>
                    <a:schemeClr val="accent3"/>
                  </a:solidFill>
                  <a:latin typeface="Palanquin Dark"/>
                  <a:ea typeface="Palanquin Dark"/>
                  <a:cs typeface="Palanquin Dark"/>
                  <a:sym typeface="Palanquin Dark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zh-TW" altLang="en-US" sz="1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適當回應</a:t>
              </a:r>
              <a:br>
                <a:rPr lang="zh-TW" altLang="en-US" sz="1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</a:br>
              <a:r>
                <a:rPr lang="zh-TW" altLang="en-US" sz="1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支持陪伴</a:t>
              </a:r>
            </a:p>
          </p:txBody>
        </p:sp>
      </p:grpSp>
      <p:sp>
        <p:nvSpPr>
          <p:cNvPr id="2" name="內容版面配置區 2">
            <a:extLst>
              <a:ext uri="{FF2B5EF4-FFF2-40B4-BE49-F238E27FC236}">
                <a16:creationId xmlns:a16="http://schemas.microsoft.com/office/drawing/2014/main" id="{A45EF36E-6638-6DB0-605B-052BED2B4FBD}"/>
              </a:ext>
            </a:extLst>
          </p:cNvPr>
          <p:cNvSpPr txBox="1">
            <a:spLocks/>
          </p:cNvSpPr>
          <p:nvPr/>
        </p:nvSpPr>
        <p:spPr>
          <a:xfrm>
            <a:off x="1643504" y="1579660"/>
            <a:ext cx="6616786" cy="150291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TW" sz="2000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1D8217B-F57B-C0F9-ADB3-FDC8D5A8F586}"/>
              </a:ext>
            </a:extLst>
          </p:cNvPr>
          <p:cNvSpPr txBox="1"/>
          <p:nvPr/>
        </p:nvSpPr>
        <p:spPr>
          <a:xfrm>
            <a:off x="768512" y="1476173"/>
            <a:ext cx="232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b="1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同理中的正向肯定</a:t>
            </a: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4457166C-B2BD-3952-A51A-E07E9DE8C450}"/>
              </a:ext>
            </a:extLst>
          </p:cNvPr>
          <p:cNvSpPr txBox="1">
            <a:spLocks/>
          </p:cNvSpPr>
          <p:nvPr/>
        </p:nvSpPr>
        <p:spPr>
          <a:xfrm>
            <a:off x="653309" y="2187609"/>
            <a:ext cx="8597176" cy="150291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1" lang="zh-TW" altLang="en-US" sz="20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「這種傷心的感覺好像有一段時間了，是什麼讓你可以繼續走到現在？」</a:t>
            </a:r>
            <a:endParaRPr kumimoji="1" lang="en-US" altLang="zh-TW" sz="2000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1" lang="en-US" altLang="zh-TW" sz="2000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zh-TW" altLang="en-US" sz="20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「你能勇敢地撐過艱難的境境，真的很不容易，你是怎麼辦到的？」</a:t>
            </a:r>
            <a:endParaRPr kumimoji="1" lang="en-US" altLang="zh-TW" sz="2000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0DC5388-4E2F-D7F9-0053-ADA178C03274}"/>
              </a:ext>
            </a:extLst>
          </p:cNvPr>
          <p:cNvSpPr txBox="1"/>
          <p:nvPr/>
        </p:nvSpPr>
        <p:spPr>
          <a:xfrm>
            <a:off x="1932512" y="3586540"/>
            <a:ext cx="5586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b="1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接住個案的苦痛，轉而協助他看見自己的力量</a:t>
            </a:r>
          </a:p>
        </p:txBody>
      </p:sp>
    </p:spTree>
    <p:extLst>
      <p:ext uri="{BB962C8B-B14F-4D97-AF65-F5344CB8AC3E}">
        <p14:creationId xmlns:p14="http://schemas.microsoft.com/office/powerpoint/2010/main" val="23439359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群組 21">
            <a:extLst>
              <a:ext uri="{FF2B5EF4-FFF2-40B4-BE49-F238E27FC236}">
                <a16:creationId xmlns:a16="http://schemas.microsoft.com/office/drawing/2014/main" id="{CF0FC955-FD40-60EF-082A-31E5E41C3C60}"/>
              </a:ext>
            </a:extLst>
          </p:cNvPr>
          <p:cNvGrpSpPr/>
          <p:nvPr/>
        </p:nvGrpSpPr>
        <p:grpSpPr>
          <a:xfrm>
            <a:off x="917189" y="381369"/>
            <a:ext cx="2390772" cy="686910"/>
            <a:chOff x="917189" y="381369"/>
            <a:chExt cx="2390772" cy="686910"/>
          </a:xfrm>
        </p:grpSpPr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09FA3AB8-0904-5B2D-431F-72895CDAEE4F}"/>
                </a:ext>
              </a:extLst>
            </p:cNvPr>
            <p:cNvGrpSpPr/>
            <p:nvPr/>
          </p:nvGrpSpPr>
          <p:grpSpPr>
            <a:xfrm>
              <a:off x="917189" y="381369"/>
              <a:ext cx="726315" cy="686910"/>
              <a:chOff x="3033179" y="1622428"/>
              <a:chExt cx="950474" cy="828668"/>
            </a:xfrm>
          </p:grpSpPr>
          <p:sp>
            <p:nvSpPr>
              <p:cNvPr id="17" name="Google Shape;755;p66">
                <a:extLst>
                  <a:ext uri="{FF2B5EF4-FFF2-40B4-BE49-F238E27FC236}">
                    <a16:creationId xmlns:a16="http://schemas.microsoft.com/office/drawing/2014/main" id="{EE55DB54-C5E2-B785-7902-ADB29D2D6CD1}"/>
                  </a:ext>
                </a:extLst>
              </p:cNvPr>
              <p:cNvSpPr/>
              <p:nvPr/>
            </p:nvSpPr>
            <p:spPr>
              <a:xfrm>
                <a:off x="3033179" y="1622428"/>
                <a:ext cx="950474" cy="828668"/>
              </a:xfrm>
              <a:custGeom>
                <a:avLst/>
                <a:gdLst/>
                <a:ahLst/>
                <a:cxnLst/>
                <a:rect l="l" t="t" r="r" b="b"/>
                <a:pathLst>
                  <a:path w="55344" h="51696" extrusionOk="0">
                    <a:moveTo>
                      <a:pt x="6521" y="7894"/>
                    </a:moveTo>
                    <a:cubicBezTo>
                      <a:pt x="1060" y="14876"/>
                      <a:pt x="-2877" y="35818"/>
                      <a:pt x="2711" y="42927"/>
                    </a:cubicBezTo>
                    <a:cubicBezTo>
                      <a:pt x="8299" y="50036"/>
                      <a:pt x="31286" y="53722"/>
                      <a:pt x="40049" y="50547"/>
                    </a:cubicBezTo>
                    <a:cubicBezTo>
                      <a:pt x="48812" y="47372"/>
                      <a:pt x="56051" y="32129"/>
                      <a:pt x="55289" y="23877"/>
                    </a:cubicBezTo>
                    <a:cubicBezTo>
                      <a:pt x="54527" y="15625"/>
                      <a:pt x="43605" y="3700"/>
                      <a:pt x="35477" y="1036"/>
                    </a:cubicBezTo>
                    <a:cubicBezTo>
                      <a:pt x="27349" y="-1628"/>
                      <a:pt x="11982" y="912"/>
                      <a:pt x="6521" y="78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FDD86A26-B7BD-3FDF-3E3C-8F57004AC79E}"/>
                  </a:ext>
                </a:extLst>
              </p:cNvPr>
              <p:cNvSpPr txBox="1"/>
              <p:nvPr/>
            </p:nvSpPr>
            <p:spPr>
              <a:xfrm>
                <a:off x="3115324" y="1832551"/>
                <a:ext cx="786181" cy="408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TW" sz="1600" b="1" dirty="0">
                    <a:solidFill>
                      <a:schemeClr val="accent2">
                        <a:lumMod val="50000"/>
                      </a:schemeClr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2</a:t>
                </a:r>
                <a:r>
                  <a:rPr kumimoji="1" lang="zh-TW" altLang="en-US" sz="1600" b="1" dirty="0">
                    <a:solidFill>
                      <a:schemeClr val="accent2">
                        <a:lumMod val="50000"/>
                      </a:schemeClr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應</a:t>
                </a:r>
              </a:p>
            </p:txBody>
          </p:sp>
        </p:grpSp>
        <p:sp>
          <p:nvSpPr>
            <p:cNvPr id="19" name="Google Shape;749;p66">
              <a:extLst>
                <a:ext uri="{FF2B5EF4-FFF2-40B4-BE49-F238E27FC236}">
                  <a16:creationId xmlns:a16="http://schemas.microsoft.com/office/drawing/2014/main" id="{27644C3E-3115-D743-09FB-E70D3F356E9D}"/>
                </a:ext>
              </a:extLst>
            </p:cNvPr>
            <p:cNvSpPr txBox="1">
              <a:spLocks/>
            </p:cNvSpPr>
            <p:nvPr/>
          </p:nvSpPr>
          <p:spPr>
            <a:xfrm>
              <a:off x="979961" y="441697"/>
              <a:ext cx="232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Palanquin Dark"/>
                <a:buNone/>
                <a:defRPr sz="2200" b="0" i="0" u="none" strike="noStrike" cap="none">
                  <a:solidFill>
                    <a:schemeClr val="accent3"/>
                  </a:solidFill>
                  <a:latin typeface="Palanquin Dark"/>
                  <a:ea typeface="Palanquin Dark"/>
                  <a:cs typeface="Palanquin Dark"/>
                  <a:sym typeface="Palanquin Dark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zh-TW" altLang="en-US" sz="1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適當回應</a:t>
              </a:r>
              <a:br>
                <a:rPr lang="zh-TW" altLang="en-US" sz="1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</a:br>
              <a:r>
                <a:rPr lang="zh-TW" altLang="en-US" sz="1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支持陪伴</a:t>
              </a:r>
            </a:p>
          </p:txBody>
        </p:sp>
      </p:grpSp>
      <p:sp>
        <p:nvSpPr>
          <p:cNvPr id="2" name="內容版面配置區 2">
            <a:extLst>
              <a:ext uri="{FF2B5EF4-FFF2-40B4-BE49-F238E27FC236}">
                <a16:creationId xmlns:a16="http://schemas.microsoft.com/office/drawing/2014/main" id="{A45EF36E-6638-6DB0-605B-052BED2B4FBD}"/>
              </a:ext>
            </a:extLst>
          </p:cNvPr>
          <p:cNvSpPr txBox="1">
            <a:spLocks/>
          </p:cNvSpPr>
          <p:nvPr/>
        </p:nvSpPr>
        <p:spPr>
          <a:xfrm>
            <a:off x="1643504" y="1579660"/>
            <a:ext cx="6616786" cy="150291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TW" sz="2000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1D8217B-F57B-C0F9-ADB3-FDC8D5A8F586}"/>
              </a:ext>
            </a:extLst>
          </p:cNvPr>
          <p:cNvSpPr txBox="1"/>
          <p:nvPr/>
        </p:nvSpPr>
        <p:spPr>
          <a:xfrm>
            <a:off x="883710" y="1638053"/>
            <a:ext cx="5247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b="1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重新定義：賦予負面事件</a:t>
            </a:r>
            <a:r>
              <a:rPr kumimoji="1" lang="en-US" altLang="zh-TW" sz="2000" b="1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</a:t>
            </a:r>
            <a:r>
              <a:rPr kumimoji="1" lang="zh-TW" altLang="en-US" sz="2000" b="1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感受 正向定義</a:t>
            </a: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4457166C-B2BD-3952-A51A-E07E9DE8C450}"/>
              </a:ext>
            </a:extLst>
          </p:cNvPr>
          <p:cNvSpPr txBox="1">
            <a:spLocks/>
          </p:cNvSpPr>
          <p:nvPr/>
        </p:nvSpPr>
        <p:spPr>
          <a:xfrm>
            <a:off x="653309" y="2380247"/>
            <a:ext cx="8597176" cy="150291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1" lang="zh-TW" altLang="en-US" sz="20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「會感到失望是很正常的，我看到你真的想把事情做好。」</a:t>
            </a:r>
            <a:endParaRPr kumimoji="1" lang="en-US" altLang="zh-TW" sz="2000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zh-TW" altLang="en-US" sz="20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「聽到你說會拖累家人，我想你是真的很愛他們，不捨得他們受苦。」</a:t>
            </a:r>
            <a:endParaRPr kumimoji="1" lang="en-US" altLang="zh-TW" sz="2000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1" lang="en-US" altLang="zh-TW" sz="2000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8FA918F5-44F2-BB81-A633-A5A23EED3A07}"/>
              </a:ext>
            </a:extLst>
          </p:cNvPr>
          <p:cNvSpPr txBox="1"/>
          <p:nvPr/>
        </p:nvSpPr>
        <p:spPr>
          <a:xfrm>
            <a:off x="1191531" y="3552484"/>
            <a:ext cx="7170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b="1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找出個案感受、行為背後的正向意義，協助他和問題拉出距離</a:t>
            </a:r>
          </a:p>
        </p:txBody>
      </p:sp>
    </p:spTree>
    <p:extLst>
      <p:ext uri="{BB962C8B-B14F-4D97-AF65-F5344CB8AC3E}">
        <p14:creationId xmlns:p14="http://schemas.microsoft.com/office/powerpoint/2010/main" val="15440199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群組 21">
            <a:extLst>
              <a:ext uri="{FF2B5EF4-FFF2-40B4-BE49-F238E27FC236}">
                <a16:creationId xmlns:a16="http://schemas.microsoft.com/office/drawing/2014/main" id="{CF0FC955-FD40-60EF-082A-31E5E41C3C60}"/>
              </a:ext>
            </a:extLst>
          </p:cNvPr>
          <p:cNvGrpSpPr/>
          <p:nvPr/>
        </p:nvGrpSpPr>
        <p:grpSpPr>
          <a:xfrm>
            <a:off x="917189" y="381369"/>
            <a:ext cx="2390772" cy="686910"/>
            <a:chOff x="917189" y="381369"/>
            <a:chExt cx="2390772" cy="686910"/>
          </a:xfrm>
        </p:grpSpPr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09FA3AB8-0904-5B2D-431F-72895CDAEE4F}"/>
                </a:ext>
              </a:extLst>
            </p:cNvPr>
            <p:cNvGrpSpPr/>
            <p:nvPr/>
          </p:nvGrpSpPr>
          <p:grpSpPr>
            <a:xfrm>
              <a:off x="917189" y="381369"/>
              <a:ext cx="726315" cy="686910"/>
              <a:chOff x="3033179" y="1622428"/>
              <a:chExt cx="950474" cy="828668"/>
            </a:xfrm>
          </p:grpSpPr>
          <p:sp>
            <p:nvSpPr>
              <p:cNvPr id="17" name="Google Shape;755;p66">
                <a:extLst>
                  <a:ext uri="{FF2B5EF4-FFF2-40B4-BE49-F238E27FC236}">
                    <a16:creationId xmlns:a16="http://schemas.microsoft.com/office/drawing/2014/main" id="{EE55DB54-C5E2-B785-7902-ADB29D2D6CD1}"/>
                  </a:ext>
                </a:extLst>
              </p:cNvPr>
              <p:cNvSpPr/>
              <p:nvPr/>
            </p:nvSpPr>
            <p:spPr>
              <a:xfrm>
                <a:off x="3033179" y="1622428"/>
                <a:ext cx="950474" cy="828668"/>
              </a:xfrm>
              <a:custGeom>
                <a:avLst/>
                <a:gdLst/>
                <a:ahLst/>
                <a:cxnLst/>
                <a:rect l="l" t="t" r="r" b="b"/>
                <a:pathLst>
                  <a:path w="55344" h="51696" extrusionOk="0">
                    <a:moveTo>
                      <a:pt x="6521" y="7894"/>
                    </a:moveTo>
                    <a:cubicBezTo>
                      <a:pt x="1060" y="14876"/>
                      <a:pt x="-2877" y="35818"/>
                      <a:pt x="2711" y="42927"/>
                    </a:cubicBezTo>
                    <a:cubicBezTo>
                      <a:pt x="8299" y="50036"/>
                      <a:pt x="31286" y="53722"/>
                      <a:pt x="40049" y="50547"/>
                    </a:cubicBezTo>
                    <a:cubicBezTo>
                      <a:pt x="48812" y="47372"/>
                      <a:pt x="56051" y="32129"/>
                      <a:pt x="55289" y="23877"/>
                    </a:cubicBezTo>
                    <a:cubicBezTo>
                      <a:pt x="54527" y="15625"/>
                      <a:pt x="43605" y="3700"/>
                      <a:pt x="35477" y="1036"/>
                    </a:cubicBezTo>
                    <a:cubicBezTo>
                      <a:pt x="27349" y="-1628"/>
                      <a:pt x="11982" y="912"/>
                      <a:pt x="6521" y="78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FDD86A26-B7BD-3FDF-3E3C-8F57004AC79E}"/>
                  </a:ext>
                </a:extLst>
              </p:cNvPr>
              <p:cNvSpPr txBox="1"/>
              <p:nvPr/>
            </p:nvSpPr>
            <p:spPr>
              <a:xfrm>
                <a:off x="3115324" y="1832551"/>
                <a:ext cx="786181" cy="408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TW" sz="1600" b="1" dirty="0">
                    <a:solidFill>
                      <a:schemeClr val="accent2">
                        <a:lumMod val="50000"/>
                      </a:schemeClr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2</a:t>
                </a:r>
                <a:r>
                  <a:rPr kumimoji="1" lang="zh-TW" altLang="en-US" sz="1600" b="1" dirty="0">
                    <a:solidFill>
                      <a:schemeClr val="accent2">
                        <a:lumMod val="50000"/>
                      </a:schemeClr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應</a:t>
                </a:r>
              </a:p>
            </p:txBody>
          </p:sp>
        </p:grpSp>
        <p:sp>
          <p:nvSpPr>
            <p:cNvPr id="19" name="Google Shape;749;p66">
              <a:extLst>
                <a:ext uri="{FF2B5EF4-FFF2-40B4-BE49-F238E27FC236}">
                  <a16:creationId xmlns:a16="http://schemas.microsoft.com/office/drawing/2014/main" id="{27644C3E-3115-D743-09FB-E70D3F356E9D}"/>
                </a:ext>
              </a:extLst>
            </p:cNvPr>
            <p:cNvSpPr txBox="1">
              <a:spLocks/>
            </p:cNvSpPr>
            <p:nvPr/>
          </p:nvSpPr>
          <p:spPr>
            <a:xfrm>
              <a:off x="979961" y="441697"/>
              <a:ext cx="232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Palanquin Dark"/>
                <a:buNone/>
                <a:defRPr sz="2200" b="0" i="0" u="none" strike="noStrike" cap="none">
                  <a:solidFill>
                    <a:schemeClr val="accent3"/>
                  </a:solidFill>
                  <a:latin typeface="Palanquin Dark"/>
                  <a:ea typeface="Palanquin Dark"/>
                  <a:cs typeface="Palanquin Dark"/>
                  <a:sym typeface="Palanquin Dark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zh-TW" altLang="en-US" sz="1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適當回應</a:t>
              </a:r>
              <a:br>
                <a:rPr lang="zh-TW" altLang="en-US" sz="1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</a:br>
              <a:r>
                <a:rPr lang="zh-TW" altLang="en-US" sz="1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支持陪伴</a:t>
              </a:r>
            </a:p>
          </p:txBody>
        </p:sp>
      </p:grpSp>
      <p:sp>
        <p:nvSpPr>
          <p:cNvPr id="2" name="內容版面配置區 2">
            <a:extLst>
              <a:ext uri="{FF2B5EF4-FFF2-40B4-BE49-F238E27FC236}">
                <a16:creationId xmlns:a16="http://schemas.microsoft.com/office/drawing/2014/main" id="{A45EF36E-6638-6DB0-605B-052BED2B4FBD}"/>
              </a:ext>
            </a:extLst>
          </p:cNvPr>
          <p:cNvSpPr txBox="1">
            <a:spLocks/>
          </p:cNvSpPr>
          <p:nvPr/>
        </p:nvSpPr>
        <p:spPr>
          <a:xfrm>
            <a:off x="1643504" y="1579660"/>
            <a:ext cx="6616786" cy="150291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TW" sz="2000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1D8217B-F57B-C0F9-ADB3-FDC8D5A8F586}"/>
              </a:ext>
            </a:extLst>
          </p:cNvPr>
          <p:cNvSpPr txBox="1"/>
          <p:nvPr/>
        </p:nvSpPr>
        <p:spPr>
          <a:xfrm>
            <a:off x="883710" y="1638053"/>
            <a:ext cx="5247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b="1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例外經驗問句</a:t>
            </a: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4457166C-B2BD-3952-A51A-E07E9DE8C450}"/>
              </a:ext>
            </a:extLst>
          </p:cNvPr>
          <p:cNvSpPr txBox="1">
            <a:spLocks/>
          </p:cNvSpPr>
          <p:nvPr/>
        </p:nvSpPr>
        <p:spPr>
          <a:xfrm>
            <a:off x="653309" y="2389511"/>
            <a:ext cx="8597176" cy="150291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1" lang="zh-TW" altLang="en-US" sz="20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「曾經在什麼樣的情況下，你是覺得比較不低落的，當時發生了什麼事？」</a:t>
            </a:r>
            <a:endParaRPr kumimoji="1" lang="en-US" altLang="zh-TW" sz="2000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zh-TW" altLang="en-US" sz="20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「過去每次想死的時候，你做了什麼事情，幫助自己堅強地活了下來？」</a:t>
            </a:r>
            <a:endParaRPr kumimoji="1" lang="en-US" altLang="zh-TW" sz="2000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zh-TW" altLang="en-US" sz="20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「除了想結束生命，你還想過其他的選擇方式嗎？」</a:t>
            </a:r>
            <a:endParaRPr kumimoji="1" lang="en-US" altLang="zh-TW" sz="2000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1" lang="en-US" altLang="zh-TW" sz="2000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61202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群組 21">
            <a:extLst>
              <a:ext uri="{FF2B5EF4-FFF2-40B4-BE49-F238E27FC236}">
                <a16:creationId xmlns:a16="http://schemas.microsoft.com/office/drawing/2014/main" id="{CF0FC955-FD40-60EF-082A-31E5E41C3C60}"/>
              </a:ext>
            </a:extLst>
          </p:cNvPr>
          <p:cNvGrpSpPr/>
          <p:nvPr/>
        </p:nvGrpSpPr>
        <p:grpSpPr>
          <a:xfrm>
            <a:off x="917189" y="381369"/>
            <a:ext cx="2390772" cy="686910"/>
            <a:chOff x="917189" y="381369"/>
            <a:chExt cx="2390772" cy="686910"/>
          </a:xfrm>
        </p:grpSpPr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09FA3AB8-0904-5B2D-431F-72895CDAEE4F}"/>
                </a:ext>
              </a:extLst>
            </p:cNvPr>
            <p:cNvGrpSpPr/>
            <p:nvPr/>
          </p:nvGrpSpPr>
          <p:grpSpPr>
            <a:xfrm>
              <a:off x="917189" y="381369"/>
              <a:ext cx="726315" cy="686910"/>
              <a:chOff x="3033179" y="1622428"/>
              <a:chExt cx="950474" cy="828668"/>
            </a:xfrm>
          </p:grpSpPr>
          <p:sp>
            <p:nvSpPr>
              <p:cNvPr id="17" name="Google Shape;755;p66">
                <a:extLst>
                  <a:ext uri="{FF2B5EF4-FFF2-40B4-BE49-F238E27FC236}">
                    <a16:creationId xmlns:a16="http://schemas.microsoft.com/office/drawing/2014/main" id="{EE55DB54-C5E2-B785-7902-ADB29D2D6CD1}"/>
                  </a:ext>
                </a:extLst>
              </p:cNvPr>
              <p:cNvSpPr/>
              <p:nvPr/>
            </p:nvSpPr>
            <p:spPr>
              <a:xfrm>
                <a:off x="3033179" y="1622428"/>
                <a:ext cx="950474" cy="828668"/>
              </a:xfrm>
              <a:custGeom>
                <a:avLst/>
                <a:gdLst/>
                <a:ahLst/>
                <a:cxnLst/>
                <a:rect l="l" t="t" r="r" b="b"/>
                <a:pathLst>
                  <a:path w="55344" h="51696" extrusionOk="0">
                    <a:moveTo>
                      <a:pt x="6521" y="7894"/>
                    </a:moveTo>
                    <a:cubicBezTo>
                      <a:pt x="1060" y="14876"/>
                      <a:pt x="-2877" y="35818"/>
                      <a:pt x="2711" y="42927"/>
                    </a:cubicBezTo>
                    <a:cubicBezTo>
                      <a:pt x="8299" y="50036"/>
                      <a:pt x="31286" y="53722"/>
                      <a:pt x="40049" y="50547"/>
                    </a:cubicBezTo>
                    <a:cubicBezTo>
                      <a:pt x="48812" y="47372"/>
                      <a:pt x="56051" y="32129"/>
                      <a:pt x="55289" y="23877"/>
                    </a:cubicBezTo>
                    <a:cubicBezTo>
                      <a:pt x="54527" y="15625"/>
                      <a:pt x="43605" y="3700"/>
                      <a:pt x="35477" y="1036"/>
                    </a:cubicBezTo>
                    <a:cubicBezTo>
                      <a:pt x="27349" y="-1628"/>
                      <a:pt x="11982" y="912"/>
                      <a:pt x="6521" y="78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FDD86A26-B7BD-3FDF-3E3C-8F57004AC79E}"/>
                  </a:ext>
                </a:extLst>
              </p:cNvPr>
              <p:cNvSpPr txBox="1"/>
              <p:nvPr/>
            </p:nvSpPr>
            <p:spPr>
              <a:xfrm>
                <a:off x="3115324" y="1832551"/>
                <a:ext cx="786181" cy="408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TW" sz="1600" b="1" dirty="0">
                    <a:solidFill>
                      <a:schemeClr val="accent2">
                        <a:lumMod val="50000"/>
                      </a:schemeClr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2</a:t>
                </a:r>
                <a:r>
                  <a:rPr kumimoji="1" lang="zh-TW" altLang="en-US" sz="1600" b="1" dirty="0">
                    <a:solidFill>
                      <a:schemeClr val="accent2">
                        <a:lumMod val="50000"/>
                      </a:schemeClr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應</a:t>
                </a:r>
              </a:p>
            </p:txBody>
          </p:sp>
        </p:grpSp>
        <p:sp>
          <p:nvSpPr>
            <p:cNvPr id="19" name="Google Shape;749;p66">
              <a:extLst>
                <a:ext uri="{FF2B5EF4-FFF2-40B4-BE49-F238E27FC236}">
                  <a16:creationId xmlns:a16="http://schemas.microsoft.com/office/drawing/2014/main" id="{27644C3E-3115-D743-09FB-E70D3F356E9D}"/>
                </a:ext>
              </a:extLst>
            </p:cNvPr>
            <p:cNvSpPr txBox="1">
              <a:spLocks/>
            </p:cNvSpPr>
            <p:nvPr/>
          </p:nvSpPr>
          <p:spPr>
            <a:xfrm>
              <a:off x="979961" y="441697"/>
              <a:ext cx="232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Palanquin Dark"/>
                <a:buNone/>
                <a:defRPr sz="2200" b="0" i="0" u="none" strike="noStrike" cap="none">
                  <a:solidFill>
                    <a:schemeClr val="accent3"/>
                  </a:solidFill>
                  <a:latin typeface="Palanquin Dark"/>
                  <a:ea typeface="Palanquin Dark"/>
                  <a:cs typeface="Palanquin Dark"/>
                  <a:sym typeface="Palanquin Dark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zh-TW" altLang="en-US" sz="1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適當回應</a:t>
              </a:r>
              <a:br>
                <a:rPr lang="zh-TW" altLang="en-US" sz="1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</a:br>
              <a:r>
                <a:rPr lang="zh-TW" altLang="en-US" sz="1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支持陪伴</a:t>
              </a:r>
            </a:p>
          </p:txBody>
        </p:sp>
      </p:grpSp>
      <p:sp>
        <p:nvSpPr>
          <p:cNvPr id="2" name="內容版面配置區 2">
            <a:extLst>
              <a:ext uri="{FF2B5EF4-FFF2-40B4-BE49-F238E27FC236}">
                <a16:creationId xmlns:a16="http://schemas.microsoft.com/office/drawing/2014/main" id="{A45EF36E-6638-6DB0-605B-052BED2B4FBD}"/>
              </a:ext>
            </a:extLst>
          </p:cNvPr>
          <p:cNvSpPr txBox="1">
            <a:spLocks/>
          </p:cNvSpPr>
          <p:nvPr/>
        </p:nvSpPr>
        <p:spPr>
          <a:xfrm>
            <a:off x="1643504" y="1579660"/>
            <a:ext cx="6616786" cy="150291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TW" sz="2000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1D8217B-F57B-C0F9-ADB3-FDC8D5A8F586}"/>
              </a:ext>
            </a:extLst>
          </p:cNvPr>
          <p:cNvSpPr txBox="1"/>
          <p:nvPr/>
        </p:nvSpPr>
        <p:spPr>
          <a:xfrm>
            <a:off x="883710" y="1638053"/>
            <a:ext cx="5247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b="1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評分問句</a:t>
            </a: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4457166C-B2BD-3952-A51A-E07E9DE8C450}"/>
              </a:ext>
            </a:extLst>
          </p:cNvPr>
          <p:cNvSpPr txBox="1">
            <a:spLocks/>
          </p:cNvSpPr>
          <p:nvPr/>
        </p:nvSpPr>
        <p:spPr>
          <a:xfrm>
            <a:off x="695623" y="2286720"/>
            <a:ext cx="7752754" cy="150291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1" lang="zh-TW" altLang="en-US" sz="20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「如果</a:t>
            </a:r>
            <a:r>
              <a:rPr kumimoji="1" lang="en-US" altLang="zh-TW" sz="20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kumimoji="1" lang="zh-TW" altLang="en-US" sz="20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分代表很滿意的狀況，</a:t>
            </a:r>
            <a:r>
              <a:rPr kumimoji="1" lang="en-US" altLang="zh-TW" sz="20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kumimoji="1" lang="zh-TW" altLang="en-US" sz="20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分代表最差的狀況，你覺得目前的   </a:t>
            </a:r>
            <a:endParaRPr kumimoji="1" lang="en-US" altLang="zh-TW" sz="2000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zh-TW" altLang="en-US" sz="20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自己是幾分？」</a:t>
            </a:r>
            <a:endParaRPr kumimoji="1" lang="en-US" altLang="zh-TW" sz="2000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1" lang="en-US" altLang="zh-TW" sz="2000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zh-TW" altLang="en-US" sz="20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「若現在的你是</a:t>
            </a:r>
            <a:r>
              <a:rPr kumimoji="1" lang="en-US" altLang="zh-TW" sz="20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kumimoji="1" lang="zh-TW" altLang="en-US" sz="20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分，你覺得可以做點什麼讓它變成</a:t>
            </a:r>
            <a:r>
              <a:rPr kumimoji="1" lang="en-US" altLang="zh-TW" sz="20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kumimoji="1" lang="zh-TW" altLang="en-US" sz="20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分？」</a:t>
            </a:r>
            <a:endParaRPr kumimoji="1" lang="en-US" altLang="zh-TW" sz="2000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89931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群組 21">
            <a:extLst>
              <a:ext uri="{FF2B5EF4-FFF2-40B4-BE49-F238E27FC236}">
                <a16:creationId xmlns:a16="http://schemas.microsoft.com/office/drawing/2014/main" id="{CF0FC955-FD40-60EF-082A-31E5E41C3C60}"/>
              </a:ext>
            </a:extLst>
          </p:cNvPr>
          <p:cNvGrpSpPr/>
          <p:nvPr/>
        </p:nvGrpSpPr>
        <p:grpSpPr>
          <a:xfrm>
            <a:off x="917189" y="381369"/>
            <a:ext cx="2390772" cy="686910"/>
            <a:chOff x="917189" y="381369"/>
            <a:chExt cx="2390772" cy="686910"/>
          </a:xfrm>
        </p:grpSpPr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09FA3AB8-0904-5B2D-431F-72895CDAEE4F}"/>
                </a:ext>
              </a:extLst>
            </p:cNvPr>
            <p:cNvGrpSpPr/>
            <p:nvPr/>
          </p:nvGrpSpPr>
          <p:grpSpPr>
            <a:xfrm>
              <a:off x="917189" y="381369"/>
              <a:ext cx="726315" cy="686910"/>
              <a:chOff x="3033179" y="1622428"/>
              <a:chExt cx="950474" cy="828668"/>
            </a:xfrm>
          </p:grpSpPr>
          <p:sp>
            <p:nvSpPr>
              <p:cNvPr id="17" name="Google Shape;755;p66">
                <a:extLst>
                  <a:ext uri="{FF2B5EF4-FFF2-40B4-BE49-F238E27FC236}">
                    <a16:creationId xmlns:a16="http://schemas.microsoft.com/office/drawing/2014/main" id="{EE55DB54-C5E2-B785-7902-ADB29D2D6CD1}"/>
                  </a:ext>
                </a:extLst>
              </p:cNvPr>
              <p:cNvSpPr/>
              <p:nvPr/>
            </p:nvSpPr>
            <p:spPr>
              <a:xfrm>
                <a:off x="3033179" y="1622428"/>
                <a:ext cx="950474" cy="828668"/>
              </a:xfrm>
              <a:custGeom>
                <a:avLst/>
                <a:gdLst/>
                <a:ahLst/>
                <a:cxnLst/>
                <a:rect l="l" t="t" r="r" b="b"/>
                <a:pathLst>
                  <a:path w="55344" h="51696" extrusionOk="0">
                    <a:moveTo>
                      <a:pt x="6521" y="7894"/>
                    </a:moveTo>
                    <a:cubicBezTo>
                      <a:pt x="1060" y="14876"/>
                      <a:pt x="-2877" y="35818"/>
                      <a:pt x="2711" y="42927"/>
                    </a:cubicBezTo>
                    <a:cubicBezTo>
                      <a:pt x="8299" y="50036"/>
                      <a:pt x="31286" y="53722"/>
                      <a:pt x="40049" y="50547"/>
                    </a:cubicBezTo>
                    <a:cubicBezTo>
                      <a:pt x="48812" y="47372"/>
                      <a:pt x="56051" y="32129"/>
                      <a:pt x="55289" y="23877"/>
                    </a:cubicBezTo>
                    <a:cubicBezTo>
                      <a:pt x="54527" y="15625"/>
                      <a:pt x="43605" y="3700"/>
                      <a:pt x="35477" y="1036"/>
                    </a:cubicBezTo>
                    <a:cubicBezTo>
                      <a:pt x="27349" y="-1628"/>
                      <a:pt x="11982" y="912"/>
                      <a:pt x="6521" y="78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FDD86A26-B7BD-3FDF-3E3C-8F57004AC79E}"/>
                  </a:ext>
                </a:extLst>
              </p:cNvPr>
              <p:cNvSpPr txBox="1"/>
              <p:nvPr/>
            </p:nvSpPr>
            <p:spPr>
              <a:xfrm>
                <a:off x="3115324" y="1832551"/>
                <a:ext cx="786181" cy="408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TW" sz="1600" b="1" dirty="0">
                    <a:solidFill>
                      <a:schemeClr val="accent2">
                        <a:lumMod val="50000"/>
                      </a:schemeClr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2</a:t>
                </a:r>
                <a:r>
                  <a:rPr kumimoji="1" lang="zh-TW" altLang="en-US" sz="1600" b="1" dirty="0">
                    <a:solidFill>
                      <a:schemeClr val="accent2">
                        <a:lumMod val="50000"/>
                      </a:schemeClr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應</a:t>
                </a:r>
              </a:p>
            </p:txBody>
          </p:sp>
        </p:grpSp>
        <p:sp>
          <p:nvSpPr>
            <p:cNvPr id="19" name="Google Shape;749;p66">
              <a:extLst>
                <a:ext uri="{FF2B5EF4-FFF2-40B4-BE49-F238E27FC236}">
                  <a16:creationId xmlns:a16="http://schemas.microsoft.com/office/drawing/2014/main" id="{27644C3E-3115-D743-09FB-E70D3F356E9D}"/>
                </a:ext>
              </a:extLst>
            </p:cNvPr>
            <p:cNvSpPr txBox="1">
              <a:spLocks/>
            </p:cNvSpPr>
            <p:nvPr/>
          </p:nvSpPr>
          <p:spPr>
            <a:xfrm>
              <a:off x="979961" y="441697"/>
              <a:ext cx="232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Palanquin Dark"/>
                <a:buNone/>
                <a:defRPr sz="2200" b="0" i="0" u="none" strike="noStrike" cap="none">
                  <a:solidFill>
                    <a:schemeClr val="accent3"/>
                  </a:solidFill>
                  <a:latin typeface="Palanquin Dark"/>
                  <a:ea typeface="Palanquin Dark"/>
                  <a:cs typeface="Palanquin Dark"/>
                  <a:sym typeface="Palanquin Dark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zh-TW" altLang="en-US" sz="1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適當回應</a:t>
              </a:r>
              <a:br>
                <a:rPr lang="zh-TW" altLang="en-US" sz="1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</a:br>
              <a:r>
                <a:rPr lang="zh-TW" altLang="en-US" sz="1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支持陪伴</a:t>
              </a:r>
            </a:p>
          </p:txBody>
        </p:sp>
      </p:grpSp>
      <p:sp>
        <p:nvSpPr>
          <p:cNvPr id="2" name="內容版面配置區 2">
            <a:extLst>
              <a:ext uri="{FF2B5EF4-FFF2-40B4-BE49-F238E27FC236}">
                <a16:creationId xmlns:a16="http://schemas.microsoft.com/office/drawing/2014/main" id="{A45EF36E-6638-6DB0-605B-052BED2B4FBD}"/>
              </a:ext>
            </a:extLst>
          </p:cNvPr>
          <p:cNvSpPr txBox="1">
            <a:spLocks/>
          </p:cNvSpPr>
          <p:nvPr/>
        </p:nvSpPr>
        <p:spPr>
          <a:xfrm>
            <a:off x="1643504" y="1579660"/>
            <a:ext cx="6616786" cy="150291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TW" sz="2000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1D8217B-F57B-C0F9-ADB3-FDC8D5A8F586}"/>
              </a:ext>
            </a:extLst>
          </p:cNvPr>
          <p:cNvSpPr txBox="1"/>
          <p:nvPr/>
        </p:nvSpPr>
        <p:spPr>
          <a:xfrm>
            <a:off x="1079500" y="1621008"/>
            <a:ext cx="5247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b="1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評估自殺危險性問句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1F950D7-EB3F-7AC8-C093-ED815E109F27}"/>
              </a:ext>
            </a:extLst>
          </p:cNvPr>
          <p:cNvSpPr txBox="1"/>
          <p:nvPr/>
        </p:nvSpPr>
        <p:spPr>
          <a:xfrm>
            <a:off x="979960" y="2331118"/>
            <a:ext cx="7280329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TW" altLang="en-US" sz="20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詢問關於自殺只是停留在念頭，還是有進一步的計畫？</a:t>
            </a:r>
            <a:endParaRPr kumimoji="1" lang="en-US" altLang="zh-TW" sz="20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TW" altLang="en-US" sz="20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若有進一步的計畫則可關心想用什麼方式進行、在什麼時候進行？是什麼讓他目前還沒有執行？</a:t>
            </a:r>
            <a:endParaRPr kumimoji="1" lang="en-US" altLang="zh-TW" sz="20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TW" altLang="en-US" sz="20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是否已展開行動，又或在行動時停了下來，是什麼讓他停下？</a:t>
            </a:r>
            <a:endParaRPr kumimoji="1" lang="en-US" altLang="zh-TW" sz="20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TW" sz="1400" dirty="0">
              <a:solidFill>
                <a:schemeClr val="bg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6DA976B-83A1-3AD5-7022-44B097D940BB}"/>
              </a:ext>
            </a:extLst>
          </p:cNvPr>
          <p:cNvSpPr txBox="1"/>
          <p:nvPr/>
        </p:nvSpPr>
        <p:spPr>
          <a:xfrm>
            <a:off x="2661594" y="3945305"/>
            <a:ext cx="5598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b="1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是否有明確的計畫、執行的工具、具體的時間表</a:t>
            </a:r>
          </a:p>
        </p:txBody>
      </p:sp>
    </p:spTree>
    <p:extLst>
      <p:ext uri="{BB962C8B-B14F-4D97-AF65-F5344CB8AC3E}">
        <p14:creationId xmlns:p14="http://schemas.microsoft.com/office/powerpoint/2010/main" val="20973067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群組 21">
            <a:extLst>
              <a:ext uri="{FF2B5EF4-FFF2-40B4-BE49-F238E27FC236}">
                <a16:creationId xmlns:a16="http://schemas.microsoft.com/office/drawing/2014/main" id="{CF0FC955-FD40-60EF-082A-31E5E41C3C60}"/>
              </a:ext>
            </a:extLst>
          </p:cNvPr>
          <p:cNvGrpSpPr/>
          <p:nvPr/>
        </p:nvGrpSpPr>
        <p:grpSpPr>
          <a:xfrm>
            <a:off x="917189" y="381369"/>
            <a:ext cx="2390772" cy="686910"/>
            <a:chOff x="917189" y="381369"/>
            <a:chExt cx="2390772" cy="686910"/>
          </a:xfrm>
        </p:grpSpPr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09FA3AB8-0904-5B2D-431F-72895CDAEE4F}"/>
                </a:ext>
              </a:extLst>
            </p:cNvPr>
            <p:cNvGrpSpPr/>
            <p:nvPr/>
          </p:nvGrpSpPr>
          <p:grpSpPr>
            <a:xfrm>
              <a:off x="917189" y="381369"/>
              <a:ext cx="726315" cy="686910"/>
              <a:chOff x="3033179" y="1622428"/>
              <a:chExt cx="950474" cy="828668"/>
            </a:xfrm>
          </p:grpSpPr>
          <p:sp>
            <p:nvSpPr>
              <p:cNvPr id="17" name="Google Shape;755;p66">
                <a:extLst>
                  <a:ext uri="{FF2B5EF4-FFF2-40B4-BE49-F238E27FC236}">
                    <a16:creationId xmlns:a16="http://schemas.microsoft.com/office/drawing/2014/main" id="{EE55DB54-C5E2-B785-7902-ADB29D2D6CD1}"/>
                  </a:ext>
                </a:extLst>
              </p:cNvPr>
              <p:cNvSpPr/>
              <p:nvPr/>
            </p:nvSpPr>
            <p:spPr>
              <a:xfrm>
                <a:off x="3033179" y="1622428"/>
                <a:ext cx="950474" cy="828668"/>
              </a:xfrm>
              <a:custGeom>
                <a:avLst/>
                <a:gdLst/>
                <a:ahLst/>
                <a:cxnLst/>
                <a:rect l="l" t="t" r="r" b="b"/>
                <a:pathLst>
                  <a:path w="55344" h="51696" extrusionOk="0">
                    <a:moveTo>
                      <a:pt x="6521" y="7894"/>
                    </a:moveTo>
                    <a:cubicBezTo>
                      <a:pt x="1060" y="14876"/>
                      <a:pt x="-2877" y="35818"/>
                      <a:pt x="2711" y="42927"/>
                    </a:cubicBezTo>
                    <a:cubicBezTo>
                      <a:pt x="8299" y="50036"/>
                      <a:pt x="31286" y="53722"/>
                      <a:pt x="40049" y="50547"/>
                    </a:cubicBezTo>
                    <a:cubicBezTo>
                      <a:pt x="48812" y="47372"/>
                      <a:pt x="56051" y="32129"/>
                      <a:pt x="55289" y="23877"/>
                    </a:cubicBezTo>
                    <a:cubicBezTo>
                      <a:pt x="54527" y="15625"/>
                      <a:pt x="43605" y="3700"/>
                      <a:pt x="35477" y="1036"/>
                    </a:cubicBezTo>
                    <a:cubicBezTo>
                      <a:pt x="27349" y="-1628"/>
                      <a:pt x="11982" y="912"/>
                      <a:pt x="6521" y="78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FDD86A26-B7BD-3FDF-3E3C-8F57004AC79E}"/>
                  </a:ext>
                </a:extLst>
              </p:cNvPr>
              <p:cNvSpPr txBox="1"/>
              <p:nvPr/>
            </p:nvSpPr>
            <p:spPr>
              <a:xfrm>
                <a:off x="3115324" y="1832551"/>
                <a:ext cx="786181" cy="408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TW" sz="1600" b="1" dirty="0">
                    <a:solidFill>
                      <a:schemeClr val="accent2">
                        <a:lumMod val="50000"/>
                      </a:schemeClr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2</a:t>
                </a:r>
                <a:r>
                  <a:rPr kumimoji="1" lang="zh-TW" altLang="en-US" sz="1600" b="1" dirty="0">
                    <a:solidFill>
                      <a:schemeClr val="accent2">
                        <a:lumMod val="50000"/>
                      </a:schemeClr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應</a:t>
                </a:r>
              </a:p>
            </p:txBody>
          </p:sp>
        </p:grpSp>
        <p:sp>
          <p:nvSpPr>
            <p:cNvPr id="19" name="Google Shape;749;p66">
              <a:extLst>
                <a:ext uri="{FF2B5EF4-FFF2-40B4-BE49-F238E27FC236}">
                  <a16:creationId xmlns:a16="http://schemas.microsoft.com/office/drawing/2014/main" id="{27644C3E-3115-D743-09FB-E70D3F356E9D}"/>
                </a:ext>
              </a:extLst>
            </p:cNvPr>
            <p:cNvSpPr txBox="1">
              <a:spLocks/>
            </p:cNvSpPr>
            <p:nvPr/>
          </p:nvSpPr>
          <p:spPr>
            <a:xfrm>
              <a:off x="979961" y="441697"/>
              <a:ext cx="232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Palanquin Dark"/>
                <a:buNone/>
                <a:defRPr sz="2200" b="0" i="0" u="none" strike="noStrike" cap="none">
                  <a:solidFill>
                    <a:schemeClr val="accent3"/>
                  </a:solidFill>
                  <a:latin typeface="Palanquin Dark"/>
                  <a:ea typeface="Palanquin Dark"/>
                  <a:cs typeface="Palanquin Dark"/>
                  <a:sym typeface="Palanquin Dark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zh-TW" altLang="en-US" sz="1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適當回應</a:t>
              </a:r>
              <a:br>
                <a:rPr lang="zh-TW" altLang="en-US" sz="1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</a:br>
              <a:r>
                <a:rPr lang="zh-TW" altLang="en-US" sz="1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支持陪伴</a:t>
              </a:r>
            </a:p>
          </p:txBody>
        </p:sp>
      </p:grpSp>
      <p:sp>
        <p:nvSpPr>
          <p:cNvPr id="2" name="內容版面配置區 2">
            <a:extLst>
              <a:ext uri="{FF2B5EF4-FFF2-40B4-BE49-F238E27FC236}">
                <a16:creationId xmlns:a16="http://schemas.microsoft.com/office/drawing/2014/main" id="{A45EF36E-6638-6DB0-605B-052BED2B4FBD}"/>
              </a:ext>
            </a:extLst>
          </p:cNvPr>
          <p:cNvSpPr txBox="1">
            <a:spLocks/>
          </p:cNvSpPr>
          <p:nvPr/>
        </p:nvSpPr>
        <p:spPr>
          <a:xfrm>
            <a:off x="1643504" y="1579660"/>
            <a:ext cx="6616786" cy="150291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TW" sz="2000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6">
            <a:extLst>
              <a:ext uri="{FF2B5EF4-FFF2-40B4-BE49-F238E27FC236}">
                <a16:creationId xmlns:a16="http://schemas.microsoft.com/office/drawing/2014/main" id="{C1EE29CA-E450-947E-F01A-498D1CA2EE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092770"/>
              </p:ext>
            </p:extLst>
          </p:nvPr>
        </p:nvGraphicFramePr>
        <p:xfrm>
          <a:off x="471266" y="1579660"/>
          <a:ext cx="8201468" cy="2291080"/>
        </p:xfrm>
        <a:graphic>
          <a:graphicData uri="http://schemas.openxmlformats.org/drawingml/2006/table">
            <a:tbl>
              <a:tblPr firstRow="1" bandRow="1">
                <a:tableStyleId>{D51BB15B-786C-4C23-A702-F6E7B55FF8E3}</a:tableStyleId>
              </a:tblPr>
              <a:tblGrid>
                <a:gridCol w="1209822">
                  <a:extLst>
                    <a:ext uri="{9D8B030D-6E8A-4147-A177-3AD203B41FA5}">
                      <a16:colId xmlns:a16="http://schemas.microsoft.com/office/drawing/2014/main" val="3966602989"/>
                    </a:ext>
                  </a:extLst>
                </a:gridCol>
                <a:gridCol w="2117189">
                  <a:extLst>
                    <a:ext uri="{9D8B030D-6E8A-4147-A177-3AD203B41FA5}">
                      <a16:colId xmlns:a16="http://schemas.microsoft.com/office/drawing/2014/main" val="468080443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412523899"/>
                    </a:ext>
                  </a:extLst>
                </a:gridCol>
                <a:gridCol w="2497017">
                  <a:extLst>
                    <a:ext uri="{9D8B030D-6E8A-4147-A177-3AD203B41FA5}">
                      <a16:colId xmlns:a16="http://schemas.microsoft.com/office/drawing/2014/main" val="40386254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危險程度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低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中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高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273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自殺計畫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模糊、</a:t>
                      </a:r>
                      <a:endParaRPr lang="en-US" altLang="zh-TW" sz="18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無特別的計畫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有特定計畫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有完整的計畫</a:t>
                      </a:r>
                      <a:endParaRPr lang="en-US" altLang="zh-TW" sz="18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並清楚訂出時間地點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387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自殺的</a:t>
                      </a:r>
                      <a:endParaRPr lang="en-US" altLang="zh-TW" sz="18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致命性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服藥、割腕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藥物加酒精、</a:t>
                      </a:r>
                      <a:endParaRPr lang="en-US" altLang="zh-TW" sz="18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一氧化碳、撞車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上吊、跳樓、槍械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145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是否表達自殺意圖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直接表達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直接表達並闡述目的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不直接或不想表達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272938"/>
                  </a:ext>
                </a:extLst>
              </a:tr>
            </a:tbl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5679455E-029B-3A1B-DFDD-3A44C2E992A8}"/>
              </a:ext>
            </a:extLst>
          </p:cNvPr>
          <p:cNvSpPr txBox="1"/>
          <p:nvPr/>
        </p:nvSpPr>
        <p:spPr>
          <a:xfrm>
            <a:off x="3826413" y="4182066"/>
            <a:ext cx="3896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b="1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情緒、生活型態、健康狀態評估</a:t>
            </a:r>
          </a:p>
        </p:txBody>
      </p:sp>
    </p:spTree>
    <p:extLst>
      <p:ext uri="{BB962C8B-B14F-4D97-AF65-F5344CB8AC3E}">
        <p14:creationId xmlns:p14="http://schemas.microsoft.com/office/powerpoint/2010/main" val="6902775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BBFCA8E2-61F2-29DE-6481-AA1F9D24F3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9045" y="366720"/>
            <a:ext cx="7715400" cy="468000"/>
          </a:xfrm>
        </p:spPr>
        <p:txBody>
          <a:bodyPr anchor="b">
            <a:noAutofit/>
          </a:bodyPr>
          <a:lstStyle/>
          <a:p>
            <a:pPr eaLnBrk="1" hangingPunct="1"/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不自殺契約書</a:t>
            </a:r>
          </a:p>
        </p:txBody>
      </p:sp>
      <p:sp>
        <p:nvSpPr>
          <p:cNvPr id="33795" name="Rectangle 4">
            <a:extLst>
              <a:ext uri="{FF2B5EF4-FFF2-40B4-BE49-F238E27FC236}">
                <a16:creationId xmlns:a16="http://schemas.microsoft.com/office/drawing/2014/main" id="{5360C523-8BAC-B333-6879-7274AFC2BE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4300" y="834720"/>
            <a:ext cx="7715400" cy="3416400"/>
          </a:xfrm>
        </p:spPr>
        <p:txBody>
          <a:bodyPr/>
          <a:lstStyle/>
          <a:p>
            <a:pPr marL="114300" indent="0" eaLnBrk="1" hangingPunct="1">
              <a:spcBef>
                <a:spcPct val="30000"/>
              </a:spcBef>
              <a:buNone/>
            </a:pP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我同意從現在到下次晤談，也就是從</a:t>
            </a:r>
            <a:r>
              <a:rPr lang="zh-TW" altLang="en-US" sz="16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</a:t>
            </a: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到</a:t>
            </a:r>
            <a:r>
              <a:rPr lang="zh-TW" altLang="en-US" sz="16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</a:t>
            </a: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這段期間，不傷害自己，也不企圖傷害自己。</a:t>
            </a:r>
          </a:p>
          <a:p>
            <a:pPr marL="114300" indent="0" eaLnBrk="1" hangingPunct="1">
              <a:spcBef>
                <a:spcPct val="30000"/>
              </a:spcBef>
              <a:buNone/>
            </a:pP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我同意我會讓自己有足夠的睡眠以及良好的飲食。</a:t>
            </a:r>
          </a:p>
          <a:p>
            <a:pPr marL="114300" indent="0" eaLnBrk="1" hangingPunct="1">
              <a:spcBef>
                <a:spcPct val="30000"/>
              </a:spcBef>
              <a:buNone/>
            </a:pP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我同意遠離那些可能會拿來傷害自己的東西，如我的美工刀、</a:t>
            </a:r>
            <a:r>
              <a: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______________</a:t>
            </a: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</a:p>
          <a:p>
            <a:pPr marL="114300" indent="0" eaLnBrk="1" hangingPunct="1">
              <a:spcBef>
                <a:spcPct val="30000"/>
              </a:spcBef>
              <a:buNone/>
            </a:pP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我同意當我覺得不太好，我覺得可能會傷害自己的時候，我會立刻聯絡  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我的</a:t>
            </a:r>
            <a:r>
              <a: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朋友</a:t>
            </a:r>
            <a:r>
              <a: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</a:t>
            </a: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家人</a:t>
            </a:r>
            <a:r>
              <a: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): 1.</a:t>
            </a: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16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</a:t>
            </a: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，電話是</a:t>
            </a:r>
            <a:r>
              <a:rPr lang="en-US" altLang="zh-TW" sz="1600" u="sng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____________</a:t>
            </a:r>
            <a:r>
              <a:rPr lang="en-US" altLang="zh-TW" sz="16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</a:t>
            </a:r>
            <a:r>
              <a: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 </a:t>
            </a:r>
            <a:r>
              <a:rPr lang="zh-TW" altLang="en-US" sz="16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</a:t>
            </a: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，電話是</a:t>
            </a:r>
            <a:r>
              <a:rPr lang="en-US" altLang="zh-TW" sz="16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____________</a:t>
            </a:r>
            <a:endParaRPr lang="en-US" altLang="zh-TW" sz="1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3. </a:t>
            </a:r>
            <a:r>
              <a:rPr lang="zh-TW" altLang="en-US" sz="16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</a:t>
            </a: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，電話是</a:t>
            </a:r>
            <a:r>
              <a:rPr lang="en-US" altLang="zh-TW" sz="16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____________</a:t>
            </a:r>
            <a:endParaRPr lang="en-US" altLang="zh-TW" sz="1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或者自殺防治中心</a:t>
            </a:r>
            <a:r>
              <a: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安心專線</a:t>
            </a:r>
            <a:r>
              <a: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</a:t>
            </a: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生命線</a:t>
            </a:r>
            <a:r>
              <a: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</a:t>
            </a: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張老師</a:t>
            </a:r>
            <a:r>
              <a: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，電話是</a:t>
            </a:r>
            <a:r>
              <a:rPr lang="en-US" altLang="zh-TW" sz="16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________________</a:t>
            </a:r>
            <a:endParaRPr lang="en-US" altLang="zh-TW" sz="1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114300" indent="0" eaLnBrk="1" hangingPunct="1">
              <a:spcBef>
                <a:spcPct val="30000"/>
              </a:spcBef>
              <a:buNone/>
            </a:pP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我同意以上條件</a:t>
            </a:r>
          </a:p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簽  名：   </a:t>
            </a:r>
            <a:r>
              <a:rPr lang="zh-TW" altLang="en-US" sz="16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     </a:t>
            </a:r>
            <a:endParaRPr lang="zh-TW" altLang="en-US" sz="1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見證者：</a:t>
            </a:r>
            <a:r>
              <a:rPr lang="zh-TW" altLang="en-US" sz="16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   </a:t>
            </a:r>
            <a:endParaRPr lang="zh-TW" altLang="en-US" sz="1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日  期：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66"/>
          <p:cNvSpPr txBox="1">
            <a:spLocks noGrp="1"/>
          </p:cNvSpPr>
          <p:nvPr>
            <p:ph type="title"/>
          </p:nvPr>
        </p:nvSpPr>
        <p:spPr>
          <a:xfrm>
            <a:off x="2388736" y="774739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自殺防治守門人1問2應3轉介</a:t>
            </a:r>
            <a:endParaRPr sz="2400" b="1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49" name="Google Shape;749;p66"/>
          <p:cNvSpPr txBox="1">
            <a:spLocks noGrp="1"/>
          </p:cNvSpPr>
          <p:nvPr>
            <p:ph type="title" idx="2"/>
          </p:nvPr>
        </p:nvSpPr>
        <p:spPr>
          <a:xfrm>
            <a:off x="1428353" y="3153828"/>
            <a:ext cx="23280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資源轉介</a:t>
            </a:r>
            <a:br>
              <a:rPr lang="en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" b="1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持續關懷</a:t>
            </a:r>
            <a:endParaRPr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C3C0D61F-EF79-8370-F77A-95E953A613B5}"/>
              </a:ext>
            </a:extLst>
          </p:cNvPr>
          <p:cNvGrpSpPr/>
          <p:nvPr/>
        </p:nvGrpSpPr>
        <p:grpSpPr>
          <a:xfrm>
            <a:off x="1998915" y="1948713"/>
            <a:ext cx="1114767" cy="958444"/>
            <a:chOff x="3033179" y="1622428"/>
            <a:chExt cx="1114767" cy="958444"/>
          </a:xfrm>
        </p:grpSpPr>
        <p:sp>
          <p:nvSpPr>
            <p:cNvPr id="755" name="Google Shape;755;p66"/>
            <p:cNvSpPr/>
            <p:nvPr/>
          </p:nvSpPr>
          <p:spPr>
            <a:xfrm>
              <a:off x="3033179" y="1622428"/>
              <a:ext cx="1114767" cy="958444"/>
            </a:xfrm>
            <a:custGeom>
              <a:avLst/>
              <a:gdLst/>
              <a:ahLst/>
              <a:cxnLst/>
              <a:rect l="l" t="t" r="r" b="b"/>
              <a:pathLst>
                <a:path w="55344" h="51696" extrusionOk="0">
                  <a:moveTo>
                    <a:pt x="6521" y="7894"/>
                  </a:moveTo>
                  <a:cubicBezTo>
                    <a:pt x="1060" y="14876"/>
                    <a:pt x="-2877" y="35818"/>
                    <a:pt x="2711" y="42927"/>
                  </a:cubicBezTo>
                  <a:cubicBezTo>
                    <a:pt x="8299" y="50036"/>
                    <a:pt x="31286" y="53722"/>
                    <a:pt x="40049" y="50547"/>
                  </a:cubicBezTo>
                  <a:cubicBezTo>
                    <a:pt x="48812" y="47372"/>
                    <a:pt x="56051" y="32129"/>
                    <a:pt x="55289" y="23877"/>
                  </a:cubicBezTo>
                  <a:cubicBezTo>
                    <a:pt x="54527" y="15625"/>
                    <a:pt x="43605" y="3700"/>
                    <a:pt x="35477" y="1036"/>
                  </a:cubicBezTo>
                  <a:cubicBezTo>
                    <a:pt x="27349" y="-1628"/>
                    <a:pt x="11982" y="912"/>
                    <a:pt x="6521" y="78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2" name="文字方塊 1">
              <a:extLst>
                <a:ext uri="{FF2B5EF4-FFF2-40B4-BE49-F238E27FC236}">
                  <a16:creationId xmlns:a16="http://schemas.microsoft.com/office/drawing/2014/main" id="{521AC5EA-5060-F848-1ABE-86E407B2AA86}"/>
                </a:ext>
              </a:extLst>
            </p:cNvPr>
            <p:cNvSpPr txBox="1"/>
            <p:nvPr/>
          </p:nvSpPr>
          <p:spPr>
            <a:xfrm>
              <a:off x="3033180" y="1869099"/>
              <a:ext cx="11147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TW" sz="2800" b="1" dirty="0">
                  <a:solidFill>
                    <a:schemeClr val="accent2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3</a:t>
              </a:r>
              <a:r>
                <a:rPr kumimoji="1" lang="zh-TW" altLang="en-US" sz="2800" b="1" dirty="0">
                  <a:solidFill>
                    <a:schemeClr val="accent2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轉介</a:t>
              </a:r>
            </a:p>
          </p:txBody>
        </p: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6A0B024A-BF4E-5DD1-D0F5-175EC8058F46}"/>
              </a:ext>
            </a:extLst>
          </p:cNvPr>
          <p:cNvSpPr txBox="1"/>
          <p:nvPr/>
        </p:nvSpPr>
        <p:spPr>
          <a:xfrm>
            <a:off x="3416707" y="1746205"/>
            <a:ext cx="52272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TW" altLang="en-US" sz="2400" b="1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針對對方的問題，給予適當資源協助與持續關懷</a:t>
            </a:r>
            <a:endParaRPr kumimoji="1" lang="en-US" altLang="zh-TW" sz="2400" b="1" dirty="0">
              <a:solidFill>
                <a:schemeClr val="bg2">
                  <a:lumMod val="2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TW" sz="2400" b="1" dirty="0">
              <a:solidFill>
                <a:schemeClr val="bg2">
                  <a:lumMod val="2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TW" altLang="en-US" sz="2400" b="1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轉介標準</a:t>
            </a:r>
            <a:endParaRPr kumimoji="1" lang="en-US" altLang="zh-TW" sz="2400" b="1" dirty="0">
              <a:solidFill>
                <a:schemeClr val="bg2">
                  <a:lumMod val="2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sz="2400" b="1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</a:t>
            </a:r>
            <a:r>
              <a:rPr kumimoji="1" lang="zh-TW" altLang="en-US" sz="1800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心情溫度計分數偏高</a:t>
            </a:r>
            <a:endParaRPr kumimoji="1" lang="en-US" altLang="zh-TW" sz="1800" dirty="0">
              <a:solidFill>
                <a:schemeClr val="accent2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sz="1800" b="1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</a:t>
            </a:r>
            <a:r>
              <a:rPr kumimoji="1" lang="zh-TW" altLang="en-US" sz="1800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具有潛在的精神疾病</a:t>
            </a:r>
            <a:endParaRPr kumimoji="1" lang="en-US" altLang="zh-TW" sz="1800" dirty="0">
              <a:solidFill>
                <a:schemeClr val="accent2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sz="1800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自殺或自傷的身心問題</a:t>
            </a:r>
            <a:endParaRPr kumimoji="1" lang="en-US" altLang="zh-TW" sz="1800" dirty="0">
              <a:solidFill>
                <a:schemeClr val="accent2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sz="1800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問題超乎助人者的能力</a:t>
            </a:r>
            <a:endParaRPr kumimoji="1" lang="en-US" altLang="zh-TW" sz="1800" dirty="0">
              <a:solidFill>
                <a:schemeClr val="accent2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sz="1800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</a:t>
            </a:r>
            <a:r>
              <a:rPr kumimoji="1" lang="zh-TW" altLang="en-US" sz="1800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社會資源或支持不夠</a:t>
            </a:r>
            <a:endParaRPr kumimoji="1" lang="en-US" altLang="zh-TW" sz="1800" dirty="0">
              <a:solidFill>
                <a:schemeClr val="accent2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40364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群組 21">
            <a:extLst>
              <a:ext uri="{FF2B5EF4-FFF2-40B4-BE49-F238E27FC236}">
                <a16:creationId xmlns:a16="http://schemas.microsoft.com/office/drawing/2014/main" id="{CF0FC955-FD40-60EF-082A-31E5E41C3C60}"/>
              </a:ext>
            </a:extLst>
          </p:cNvPr>
          <p:cNvGrpSpPr/>
          <p:nvPr/>
        </p:nvGrpSpPr>
        <p:grpSpPr>
          <a:xfrm>
            <a:off x="917189" y="381369"/>
            <a:ext cx="2390771" cy="686910"/>
            <a:chOff x="917189" y="381369"/>
            <a:chExt cx="2390771" cy="686910"/>
          </a:xfrm>
        </p:grpSpPr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09FA3AB8-0904-5B2D-431F-72895CDAEE4F}"/>
                </a:ext>
              </a:extLst>
            </p:cNvPr>
            <p:cNvGrpSpPr/>
            <p:nvPr/>
          </p:nvGrpSpPr>
          <p:grpSpPr>
            <a:xfrm>
              <a:off x="917189" y="381369"/>
              <a:ext cx="789087" cy="686910"/>
              <a:chOff x="3033179" y="1622428"/>
              <a:chExt cx="1032619" cy="828668"/>
            </a:xfrm>
          </p:grpSpPr>
          <p:sp>
            <p:nvSpPr>
              <p:cNvPr id="17" name="Google Shape;755;p66">
                <a:extLst>
                  <a:ext uri="{FF2B5EF4-FFF2-40B4-BE49-F238E27FC236}">
                    <a16:creationId xmlns:a16="http://schemas.microsoft.com/office/drawing/2014/main" id="{EE55DB54-C5E2-B785-7902-ADB29D2D6CD1}"/>
                  </a:ext>
                </a:extLst>
              </p:cNvPr>
              <p:cNvSpPr/>
              <p:nvPr/>
            </p:nvSpPr>
            <p:spPr>
              <a:xfrm>
                <a:off x="3033179" y="1622428"/>
                <a:ext cx="950474" cy="828668"/>
              </a:xfrm>
              <a:custGeom>
                <a:avLst/>
                <a:gdLst/>
                <a:ahLst/>
                <a:cxnLst/>
                <a:rect l="l" t="t" r="r" b="b"/>
                <a:pathLst>
                  <a:path w="55344" h="51696" extrusionOk="0">
                    <a:moveTo>
                      <a:pt x="6521" y="7894"/>
                    </a:moveTo>
                    <a:cubicBezTo>
                      <a:pt x="1060" y="14876"/>
                      <a:pt x="-2877" y="35818"/>
                      <a:pt x="2711" y="42927"/>
                    </a:cubicBezTo>
                    <a:cubicBezTo>
                      <a:pt x="8299" y="50036"/>
                      <a:pt x="31286" y="53722"/>
                      <a:pt x="40049" y="50547"/>
                    </a:cubicBezTo>
                    <a:cubicBezTo>
                      <a:pt x="48812" y="47372"/>
                      <a:pt x="56051" y="32129"/>
                      <a:pt x="55289" y="23877"/>
                    </a:cubicBezTo>
                    <a:cubicBezTo>
                      <a:pt x="54527" y="15625"/>
                      <a:pt x="43605" y="3700"/>
                      <a:pt x="35477" y="1036"/>
                    </a:cubicBezTo>
                    <a:cubicBezTo>
                      <a:pt x="27349" y="-1628"/>
                      <a:pt x="11982" y="912"/>
                      <a:pt x="6521" y="78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FDD86A26-B7BD-3FDF-3E3C-8F57004AC79E}"/>
                  </a:ext>
                </a:extLst>
              </p:cNvPr>
              <p:cNvSpPr txBox="1"/>
              <p:nvPr/>
            </p:nvSpPr>
            <p:spPr>
              <a:xfrm>
                <a:off x="3115324" y="1832551"/>
                <a:ext cx="950474" cy="408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TW" sz="1600" b="1" dirty="0">
                    <a:solidFill>
                      <a:schemeClr val="accent2">
                        <a:lumMod val="50000"/>
                      </a:schemeClr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3</a:t>
                </a:r>
                <a:r>
                  <a:rPr kumimoji="1" lang="zh-TW" altLang="en-US" sz="1600" b="1" dirty="0">
                    <a:solidFill>
                      <a:schemeClr val="accent2">
                        <a:lumMod val="50000"/>
                      </a:schemeClr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轉介</a:t>
                </a:r>
              </a:p>
            </p:txBody>
          </p:sp>
        </p:grpSp>
        <p:sp>
          <p:nvSpPr>
            <p:cNvPr id="19" name="Google Shape;749;p66">
              <a:extLst>
                <a:ext uri="{FF2B5EF4-FFF2-40B4-BE49-F238E27FC236}">
                  <a16:creationId xmlns:a16="http://schemas.microsoft.com/office/drawing/2014/main" id="{27644C3E-3115-D743-09FB-E70D3F356E9D}"/>
                </a:ext>
              </a:extLst>
            </p:cNvPr>
            <p:cNvSpPr txBox="1">
              <a:spLocks/>
            </p:cNvSpPr>
            <p:nvPr/>
          </p:nvSpPr>
          <p:spPr>
            <a:xfrm>
              <a:off x="979960" y="426101"/>
              <a:ext cx="232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Palanquin Dark"/>
                <a:buNone/>
                <a:defRPr sz="2200" b="0" i="0" u="none" strike="noStrike" cap="none">
                  <a:solidFill>
                    <a:schemeClr val="accent3"/>
                  </a:solidFill>
                  <a:latin typeface="Palanquin Dark"/>
                  <a:ea typeface="Palanquin Dark"/>
                  <a:cs typeface="Palanquin Dark"/>
                  <a:sym typeface="Palanquin Dark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zh-TW" altLang="en-US" sz="1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資源轉介</a:t>
              </a:r>
              <a:br>
                <a:rPr lang="zh-TW" altLang="en-US" sz="1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</a:br>
              <a:r>
                <a:rPr lang="zh-TW" altLang="en-US" sz="1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持續關懷</a:t>
              </a:r>
            </a:p>
          </p:txBody>
        </p:sp>
      </p:grpSp>
      <p:sp>
        <p:nvSpPr>
          <p:cNvPr id="2" name="內容版面配置區 2">
            <a:extLst>
              <a:ext uri="{FF2B5EF4-FFF2-40B4-BE49-F238E27FC236}">
                <a16:creationId xmlns:a16="http://schemas.microsoft.com/office/drawing/2014/main" id="{A45EF36E-6638-6DB0-605B-052BED2B4FBD}"/>
              </a:ext>
            </a:extLst>
          </p:cNvPr>
          <p:cNvSpPr txBox="1">
            <a:spLocks/>
          </p:cNvSpPr>
          <p:nvPr/>
        </p:nvSpPr>
        <p:spPr>
          <a:xfrm>
            <a:off x="1643504" y="1579660"/>
            <a:ext cx="6616786" cy="150291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TW" sz="2000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1D8217B-F57B-C0F9-ADB3-FDC8D5A8F586}"/>
              </a:ext>
            </a:extLst>
          </p:cNvPr>
          <p:cNvSpPr txBox="1"/>
          <p:nvPr/>
        </p:nvSpPr>
        <p:spPr>
          <a:xfrm>
            <a:off x="1128758" y="1413016"/>
            <a:ext cx="5247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b="1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求助資源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5976BB1-F65E-DDBB-1702-E1DDE2B9AC88}"/>
              </a:ext>
            </a:extLst>
          </p:cNvPr>
          <p:cNvSpPr txBox="1"/>
          <p:nvPr/>
        </p:nvSpPr>
        <p:spPr>
          <a:xfrm>
            <a:off x="883710" y="2113080"/>
            <a:ext cx="32346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全國通用電話</a:t>
            </a:r>
            <a:endParaRPr kumimoji="1" lang="en-US" altLang="zh-TW" sz="2000" b="1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sz="20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</a:t>
            </a:r>
            <a:endParaRPr kumimoji="1" lang="en-US" altLang="zh-TW" sz="2000" b="1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sz="20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各縣市生命線 </a:t>
            </a:r>
            <a:r>
              <a:rPr kumimoji="1" lang="en-US" altLang="zh-TW" sz="20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1995</a:t>
            </a:r>
          </a:p>
          <a:p>
            <a:r>
              <a:rPr kumimoji="1" lang="zh-TW" altLang="en-US" sz="20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各縣市張老師 </a:t>
            </a:r>
            <a:r>
              <a:rPr kumimoji="1" lang="en-US" altLang="zh-TW" sz="20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1980</a:t>
            </a:r>
          </a:p>
          <a:p>
            <a:r>
              <a:rPr kumimoji="1" lang="zh-TW" altLang="en-US" sz="20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衛福部安心專線 </a:t>
            </a:r>
            <a:r>
              <a:rPr kumimoji="1" lang="en-US" altLang="zh-TW" sz="20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1925</a:t>
            </a:r>
          </a:p>
          <a:p>
            <a:r>
              <a:rPr kumimoji="1" lang="zh-TW" altLang="en-US" sz="20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緊急協助電話 </a:t>
            </a:r>
            <a:r>
              <a:rPr kumimoji="1" lang="en-US" altLang="zh-TW" sz="20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110/119</a:t>
            </a:r>
            <a:endParaRPr kumimoji="1" lang="zh-TW" altLang="en-US" sz="2000" b="1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90A31C6-2EE9-06E7-A92A-D7801C5A4A95}"/>
              </a:ext>
            </a:extLst>
          </p:cNvPr>
          <p:cNvSpPr txBox="1"/>
          <p:nvPr/>
        </p:nvSpPr>
        <p:spPr>
          <a:xfrm>
            <a:off x="3656009" y="2122541"/>
            <a:ext cx="32346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嘉義市社區心理健康中心</a:t>
            </a:r>
            <a:endParaRPr kumimoji="1" lang="en-US" altLang="zh-TW" sz="2000" b="1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en-US" altLang="zh-TW" sz="20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05-2255155#51</a:t>
            </a:r>
            <a:r>
              <a:rPr kumimoji="1" lang="zh-TW" altLang="en-US" sz="20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  <a:endParaRPr kumimoji="1" lang="en-US" altLang="zh-TW" sz="2000" b="1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kumimoji="1" lang="en-US" altLang="zh-TW" sz="2000" b="1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sz="20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嘉義縣衛生局</a:t>
            </a:r>
            <a:endParaRPr kumimoji="1" lang="en-US" altLang="zh-TW" sz="2000" b="1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en-US" altLang="zh-TW" sz="20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05-3620200</a:t>
            </a:r>
          </a:p>
          <a:p>
            <a:endParaRPr kumimoji="1" lang="zh-TW" altLang="en-US" sz="2000" b="1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36F38DC1-8101-30F6-A175-1273252BA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704" y="2122541"/>
            <a:ext cx="1768720" cy="1768720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F76F1844-3A56-9220-2191-1B6620CE3DD9}"/>
              </a:ext>
            </a:extLst>
          </p:cNvPr>
          <p:cNvSpPr txBox="1"/>
          <p:nvPr/>
        </p:nvSpPr>
        <p:spPr>
          <a:xfrm>
            <a:off x="6999686" y="4052072"/>
            <a:ext cx="25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16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各縣市心衛資源</a:t>
            </a:r>
          </a:p>
        </p:txBody>
      </p:sp>
    </p:spTree>
    <p:extLst>
      <p:ext uri="{BB962C8B-B14F-4D97-AF65-F5344CB8AC3E}">
        <p14:creationId xmlns:p14="http://schemas.microsoft.com/office/powerpoint/2010/main" val="30170022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群組 21">
            <a:extLst>
              <a:ext uri="{FF2B5EF4-FFF2-40B4-BE49-F238E27FC236}">
                <a16:creationId xmlns:a16="http://schemas.microsoft.com/office/drawing/2014/main" id="{CF0FC955-FD40-60EF-082A-31E5E41C3C60}"/>
              </a:ext>
            </a:extLst>
          </p:cNvPr>
          <p:cNvGrpSpPr/>
          <p:nvPr/>
        </p:nvGrpSpPr>
        <p:grpSpPr>
          <a:xfrm>
            <a:off x="917189" y="381369"/>
            <a:ext cx="2390771" cy="686910"/>
            <a:chOff x="917189" y="381369"/>
            <a:chExt cx="2390771" cy="686910"/>
          </a:xfrm>
        </p:grpSpPr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09FA3AB8-0904-5B2D-431F-72895CDAEE4F}"/>
                </a:ext>
              </a:extLst>
            </p:cNvPr>
            <p:cNvGrpSpPr/>
            <p:nvPr/>
          </p:nvGrpSpPr>
          <p:grpSpPr>
            <a:xfrm>
              <a:off x="917189" y="381369"/>
              <a:ext cx="789087" cy="686910"/>
              <a:chOff x="3033179" y="1622428"/>
              <a:chExt cx="1032619" cy="828668"/>
            </a:xfrm>
          </p:grpSpPr>
          <p:sp>
            <p:nvSpPr>
              <p:cNvPr id="17" name="Google Shape;755;p66">
                <a:extLst>
                  <a:ext uri="{FF2B5EF4-FFF2-40B4-BE49-F238E27FC236}">
                    <a16:creationId xmlns:a16="http://schemas.microsoft.com/office/drawing/2014/main" id="{EE55DB54-C5E2-B785-7902-ADB29D2D6CD1}"/>
                  </a:ext>
                </a:extLst>
              </p:cNvPr>
              <p:cNvSpPr/>
              <p:nvPr/>
            </p:nvSpPr>
            <p:spPr>
              <a:xfrm>
                <a:off x="3033179" y="1622428"/>
                <a:ext cx="950474" cy="828668"/>
              </a:xfrm>
              <a:custGeom>
                <a:avLst/>
                <a:gdLst/>
                <a:ahLst/>
                <a:cxnLst/>
                <a:rect l="l" t="t" r="r" b="b"/>
                <a:pathLst>
                  <a:path w="55344" h="51696" extrusionOk="0">
                    <a:moveTo>
                      <a:pt x="6521" y="7894"/>
                    </a:moveTo>
                    <a:cubicBezTo>
                      <a:pt x="1060" y="14876"/>
                      <a:pt x="-2877" y="35818"/>
                      <a:pt x="2711" y="42927"/>
                    </a:cubicBezTo>
                    <a:cubicBezTo>
                      <a:pt x="8299" y="50036"/>
                      <a:pt x="31286" y="53722"/>
                      <a:pt x="40049" y="50547"/>
                    </a:cubicBezTo>
                    <a:cubicBezTo>
                      <a:pt x="48812" y="47372"/>
                      <a:pt x="56051" y="32129"/>
                      <a:pt x="55289" y="23877"/>
                    </a:cubicBezTo>
                    <a:cubicBezTo>
                      <a:pt x="54527" y="15625"/>
                      <a:pt x="43605" y="3700"/>
                      <a:pt x="35477" y="1036"/>
                    </a:cubicBezTo>
                    <a:cubicBezTo>
                      <a:pt x="27349" y="-1628"/>
                      <a:pt x="11982" y="912"/>
                      <a:pt x="6521" y="78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FDD86A26-B7BD-3FDF-3E3C-8F57004AC79E}"/>
                  </a:ext>
                </a:extLst>
              </p:cNvPr>
              <p:cNvSpPr txBox="1"/>
              <p:nvPr/>
            </p:nvSpPr>
            <p:spPr>
              <a:xfrm>
                <a:off x="3115324" y="1832551"/>
                <a:ext cx="950474" cy="408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TW" sz="1600" b="1" dirty="0">
                    <a:solidFill>
                      <a:schemeClr val="accent2">
                        <a:lumMod val="50000"/>
                      </a:schemeClr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3</a:t>
                </a:r>
                <a:r>
                  <a:rPr kumimoji="1" lang="zh-TW" altLang="en-US" sz="1600" b="1" dirty="0">
                    <a:solidFill>
                      <a:schemeClr val="accent2">
                        <a:lumMod val="50000"/>
                      </a:schemeClr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轉介</a:t>
                </a:r>
              </a:p>
            </p:txBody>
          </p:sp>
        </p:grpSp>
        <p:sp>
          <p:nvSpPr>
            <p:cNvPr id="19" name="Google Shape;749;p66">
              <a:extLst>
                <a:ext uri="{FF2B5EF4-FFF2-40B4-BE49-F238E27FC236}">
                  <a16:creationId xmlns:a16="http://schemas.microsoft.com/office/drawing/2014/main" id="{27644C3E-3115-D743-09FB-E70D3F356E9D}"/>
                </a:ext>
              </a:extLst>
            </p:cNvPr>
            <p:cNvSpPr txBox="1">
              <a:spLocks/>
            </p:cNvSpPr>
            <p:nvPr/>
          </p:nvSpPr>
          <p:spPr>
            <a:xfrm>
              <a:off x="979960" y="426101"/>
              <a:ext cx="232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Palanquin Dark"/>
                <a:buNone/>
                <a:defRPr sz="2200" b="0" i="0" u="none" strike="noStrike" cap="none">
                  <a:solidFill>
                    <a:schemeClr val="accent3"/>
                  </a:solidFill>
                  <a:latin typeface="Palanquin Dark"/>
                  <a:ea typeface="Palanquin Dark"/>
                  <a:cs typeface="Palanquin Dark"/>
                  <a:sym typeface="Palanquin Dark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zh-TW" altLang="en-US" sz="1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資源轉介</a:t>
              </a:r>
              <a:br>
                <a:rPr lang="zh-TW" altLang="en-US" sz="1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</a:br>
              <a:r>
                <a:rPr lang="zh-TW" altLang="en-US" sz="1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持續關懷</a:t>
              </a:r>
            </a:p>
          </p:txBody>
        </p:sp>
      </p:grpSp>
      <p:sp>
        <p:nvSpPr>
          <p:cNvPr id="2" name="內容版面配置區 2">
            <a:extLst>
              <a:ext uri="{FF2B5EF4-FFF2-40B4-BE49-F238E27FC236}">
                <a16:creationId xmlns:a16="http://schemas.microsoft.com/office/drawing/2014/main" id="{A45EF36E-6638-6DB0-605B-052BED2B4FBD}"/>
              </a:ext>
            </a:extLst>
          </p:cNvPr>
          <p:cNvSpPr txBox="1">
            <a:spLocks/>
          </p:cNvSpPr>
          <p:nvPr/>
        </p:nvSpPr>
        <p:spPr>
          <a:xfrm>
            <a:off x="1643504" y="1579660"/>
            <a:ext cx="6616786" cy="150291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TW" sz="2000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EF50590-A726-664E-CB75-969AEC1D7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058" y="766784"/>
            <a:ext cx="2324030" cy="3891261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5F6D06DB-D89D-AC13-0C3A-443E9A6ED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772" y="1607058"/>
            <a:ext cx="1562100" cy="1562100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57A93694-B93F-DBF4-C6B2-CB49382FC0C7}"/>
              </a:ext>
            </a:extLst>
          </p:cNvPr>
          <p:cNvSpPr txBox="1"/>
          <p:nvPr/>
        </p:nvSpPr>
        <p:spPr>
          <a:xfrm>
            <a:off x="6344529" y="3255740"/>
            <a:ext cx="1786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自殺通報系統</a:t>
            </a:r>
          </a:p>
        </p:txBody>
      </p:sp>
    </p:spTree>
    <p:extLst>
      <p:ext uri="{BB962C8B-B14F-4D97-AF65-F5344CB8AC3E}">
        <p14:creationId xmlns:p14="http://schemas.microsoft.com/office/powerpoint/2010/main" val="428507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7227FFB3-904D-2D9A-B6E5-9F49813FC44F}"/>
              </a:ext>
            </a:extLst>
          </p:cNvPr>
          <p:cNvSpPr txBox="1"/>
          <p:nvPr/>
        </p:nvSpPr>
        <p:spPr>
          <a:xfrm>
            <a:off x="974912" y="2267421"/>
            <a:ext cx="719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青少年階段是成長過程的風暴期。他們的衝動與憂鬱是受到快速成熟的大腦、敏感的神經傳導、內分泌系統、以及賀爾蒙影響的結果。</a:t>
            </a:r>
            <a:endParaRPr kumimoji="1" lang="en-US" altLang="zh-TW" sz="2000" b="1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07421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62"/>
          <p:cNvSpPr/>
          <p:nvPr/>
        </p:nvSpPr>
        <p:spPr>
          <a:xfrm>
            <a:off x="1191984" y="242975"/>
            <a:ext cx="1626145" cy="1398248"/>
          </a:xfrm>
          <a:custGeom>
            <a:avLst/>
            <a:gdLst/>
            <a:ahLst/>
            <a:cxnLst/>
            <a:rect l="l" t="t" r="r" b="b"/>
            <a:pathLst>
              <a:path w="55344" h="51696" extrusionOk="0">
                <a:moveTo>
                  <a:pt x="6521" y="7894"/>
                </a:moveTo>
                <a:cubicBezTo>
                  <a:pt x="1060" y="14876"/>
                  <a:pt x="-2877" y="35818"/>
                  <a:pt x="2711" y="42927"/>
                </a:cubicBezTo>
                <a:cubicBezTo>
                  <a:pt x="8299" y="50036"/>
                  <a:pt x="31286" y="53722"/>
                  <a:pt x="40049" y="50547"/>
                </a:cubicBezTo>
                <a:cubicBezTo>
                  <a:pt x="48812" y="47372"/>
                  <a:pt x="56051" y="32129"/>
                  <a:pt x="55289" y="23877"/>
                </a:cubicBezTo>
                <a:cubicBezTo>
                  <a:pt x="54527" y="15625"/>
                  <a:pt x="43605" y="3700"/>
                  <a:pt x="35477" y="1036"/>
                </a:cubicBezTo>
                <a:cubicBezTo>
                  <a:pt x="27349" y="-1628"/>
                  <a:pt x="11982" y="912"/>
                  <a:pt x="6521" y="789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603" name="Google Shape;603;p62"/>
          <p:cNvSpPr/>
          <p:nvPr/>
        </p:nvSpPr>
        <p:spPr>
          <a:xfrm rot="-10523723" flipH="1">
            <a:off x="-749406" y="1901311"/>
            <a:ext cx="5709642" cy="3871014"/>
          </a:xfrm>
          <a:custGeom>
            <a:avLst/>
            <a:gdLst/>
            <a:ahLst/>
            <a:cxnLst/>
            <a:rect l="l" t="t" r="r" b="b"/>
            <a:pathLst>
              <a:path w="82071" h="72795" extrusionOk="0">
                <a:moveTo>
                  <a:pt x="34596" y="1"/>
                </a:moveTo>
                <a:cubicBezTo>
                  <a:pt x="10896" y="1"/>
                  <a:pt x="1" y="14348"/>
                  <a:pt x="1" y="34124"/>
                </a:cubicBezTo>
                <a:cubicBezTo>
                  <a:pt x="1" y="55217"/>
                  <a:pt x="17829" y="72795"/>
                  <a:pt x="38880" y="72795"/>
                </a:cubicBezTo>
                <a:cubicBezTo>
                  <a:pt x="59973" y="72795"/>
                  <a:pt x="82071" y="71790"/>
                  <a:pt x="82071" y="50697"/>
                </a:cubicBezTo>
                <a:cubicBezTo>
                  <a:pt x="82071" y="29646"/>
                  <a:pt x="71022" y="2526"/>
                  <a:pt x="39341" y="182"/>
                </a:cubicBezTo>
                <a:cubicBezTo>
                  <a:pt x="37706" y="61"/>
                  <a:pt x="36124" y="1"/>
                  <a:pt x="3459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62"/>
          <p:cNvSpPr txBox="1">
            <a:spLocks noGrp="1"/>
          </p:cNvSpPr>
          <p:nvPr>
            <p:ph type="title"/>
          </p:nvPr>
        </p:nvSpPr>
        <p:spPr>
          <a:xfrm>
            <a:off x="714299" y="2545772"/>
            <a:ext cx="4758033" cy="10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守門人自我照顧</a:t>
            </a:r>
            <a:endParaRPr sz="3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07" name="Google Shape;607;p62"/>
          <p:cNvSpPr/>
          <p:nvPr/>
        </p:nvSpPr>
        <p:spPr>
          <a:xfrm>
            <a:off x="-365555" y="1641221"/>
            <a:ext cx="1207584" cy="957060"/>
          </a:xfrm>
          <a:custGeom>
            <a:avLst/>
            <a:gdLst/>
            <a:ahLst/>
            <a:cxnLst/>
            <a:rect l="l" t="t" r="r" b="b"/>
            <a:pathLst>
              <a:path w="32686" h="25905" extrusionOk="0">
                <a:moveTo>
                  <a:pt x="21329" y="0"/>
                </a:moveTo>
                <a:cubicBezTo>
                  <a:pt x="19366" y="0"/>
                  <a:pt x="17336" y="548"/>
                  <a:pt x="15527" y="1166"/>
                </a:cubicBezTo>
                <a:cubicBezTo>
                  <a:pt x="11384" y="2547"/>
                  <a:pt x="7324" y="4723"/>
                  <a:pt x="4143" y="7737"/>
                </a:cubicBezTo>
                <a:cubicBezTo>
                  <a:pt x="1758" y="9997"/>
                  <a:pt x="0" y="13052"/>
                  <a:pt x="544" y="16442"/>
                </a:cubicBezTo>
                <a:cubicBezTo>
                  <a:pt x="963" y="18576"/>
                  <a:pt x="2051" y="20543"/>
                  <a:pt x="3641" y="22050"/>
                </a:cubicBezTo>
                <a:cubicBezTo>
                  <a:pt x="3683" y="22133"/>
                  <a:pt x="3767" y="22259"/>
                  <a:pt x="3850" y="22343"/>
                </a:cubicBezTo>
                <a:cubicBezTo>
                  <a:pt x="6010" y="24865"/>
                  <a:pt x="8762" y="25904"/>
                  <a:pt x="11596" y="25904"/>
                </a:cubicBezTo>
                <a:cubicBezTo>
                  <a:pt x="15627" y="25904"/>
                  <a:pt x="19825" y="23802"/>
                  <a:pt x="22725" y="20878"/>
                </a:cubicBezTo>
                <a:cubicBezTo>
                  <a:pt x="27329" y="16316"/>
                  <a:pt x="32686" y="7151"/>
                  <a:pt x="26241" y="1668"/>
                </a:cubicBezTo>
                <a:cubicBezTo>
                  <a:pt x="24796" y="441"/>
                  <a:pt x="23089" y="0"/>
                  <a:pt x="21329" y="0"/>
                </a:cubicBezTo>
                <a:close/>
              </a:path>
            </a:pathLst>
          </a:custGeom>
          <a:solidFill>
            <a:schemeClr val="lt2">
              <a:alpha val="575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62"/>
          <p:cNvSpPr/>
          <p:nvPr/>
        </p:nvSpPr>
        <p:spPr>
          <a:xfrm rot="606550">
            <a:off x="4152955" y="4249220"/>
            <a:ext cx="1082721" cy="709818"/>
          </a:xfrm>
          <a:custGeom>
            <a:avLst/>
            <a:gdLst/>
            <a:ahLst/>
            <a:cxnLst/>
            <a:rect l="l" t="t" r="r" b="b"/>
            <a:pathLst>
              <a:path w="22685" h="14872" extrusionOk="0">
                <a:moveTo>
                  <a:pt x="14283" y="1"/>
                </a:moveTo>
                <a:cubicBezTo>
                  <a:pt x="11362" y="1"/>
                  <a:pt x="8452" y="943"/>
                  <a:pt x="5944" y="2533"/>
                </a:cubicBezTo>
                <a:cubicBezTo>
                  <a:pt x="5693" y="2533"/>
                  <a:pt x="5400" y="2659"/>
                  <a:pt x="5190" y="2785"/>
                </a:cubicBezTo>
                <a:cubicBezTo>
                  <a:pt x="3181" y="4249"/>
                  <a:pt x="1131" y="5882"/>
                  <a:pt x="545" y="8434"/>
                </a:cubicBezTo>
                <a:cubicBezTo>
                  <a:pt x="1" y="10611"/>
                  <a:pt x="921" y="12871"/>
                  <a:pt x="2805" y="14043"/>
                </a:cubicBezTo>
                <a:cubicBezTo>
                  <a:pt x="3848" y="14633"/>
                  <a:pt x="5022" y="14872"/>
                  <a:pt x="6207" y="14872"/>
                </a:cubicBezTo>
                <a:cubicBezTo>
                  <a:pt x="7541" y="14872"/>
                  <a:pt x="8890" y="14570"/>
                  <a:pt x="10087" y="14126"/>
                </a:cubicBezTo>
                <a:cubicBezTo>
                  <a:pt x="12933" y="13122"/>
                  <a:pt x="15653" y="11741"/>
                  <a:pt x="18164" y="10025"/>
                </a:cubicBezTo>
                <a:cubicBezTo>
                  <a:pt x="21805" y="7472"/>
                  <a:pt x="22684" y="1696"/>
                  <a:pt x="17495" y="399"/>
                </a:cubicBezTo>
                <a:cubicBezTo>
                  <a:pt x="16436" y="129"/>
                  <a:pt x="15358" y="1"/>
                  <a:pt x="14283" y="1"/>
                </a:cubicBezTo>
                <a:close/>
              </a:path>
            </a:pathLst>
          </a:custGeom>
          <a:solidFill>
            <a:schemeClr val="dk2">
              <a:alpha val="540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401;p41">
            <a:extLst>
              <a:ext uri="{FF2B5EF4-FFF2-40B4-BE49-F238E27FC236}">
                <a16:creationId xmlns:a16="http://schemas.microsoft.com/office/drawing/2014/main" id="{0CCBADC4-51F4-D392-73EA-43A646CF45C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05719" y="3517483"/>
            <a:ext cx="4575192" cy="7096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正視情緒、建立心理界限</a:t>
            </a:r>
            <a:endParaRPr sz="2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03943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75"/>
          <p:cNvSpPr txBox="1">
            <a:spLocks noGrp="1"/>
          </p:cNvSpPr>
          <p:nvPr>
            <p:ph type="title"/>
          </p:nvPr>
        </p:nvSpPr>
        <p:spPr>
          <a:xfrm>
            <a:off x="1945846" y="1251144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助人者的心理焦慮</a:t>
            </a:r>
            <a:endParaRPr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1166" name="Google Shape;1166;p75"/>
          <p:cNvGrpSpPr/>
          <p:nvPr/>
        </p:nvGrpSpPr>
        <p:grpSpPr>
          <a:xfrm>
            <a:off x="7230225" y="2493975"/>
            <a:ext cx="2809100" cy="2946296"/>
            <a:chOff x="7230225" y="2493975"/>
            <a:chExt cx="2809100" cy="2946296"/>
          </a:xfrm>
        </p:grpSpPr>
        <p:grpSp>
          <p:nvGrpSpPr>
            <p:cNvPr id="1167" name="Google Shape;1167;p75"/>
            <p:cNvGrpSpPr/>
            <p:nvPr/>
          </p:nvGrpSpPr>
          <p:grpSpPr>
            <a:xfrm>
              <a:off x="7230225" y="2493975"/>
              <a:ext cx="2809100" cy="2946296"/>
              <a:chOff x="7230225" y="2493975"/>
              <a:chExt cx="2809100" cy="2946296"/>
            </a:xfrm>
          </p:grpSpPr>
          <p:sp>
            <p:nvSpPr>
              <p:cNvPr id="1168" name="Google Shape;1168;p75"/>
              <p:cNvSpPr/>
              <p:nvPr/>
            </p:nvSpPr>
            <p:spPr>
              <a:xfrm>
                <a:off x="8301747" y="3193561"/>
                <a:ext cx="537734" cy="459986"/>
              </a:xfrm>
              <a:custGeom>
                <a:avLst/>
                <a:gdLst/>
                <a:ahLst/>
                <a:cxnLst/>
                <a:rect l="l" t="t" r="r" b="b"/>
                <a:pathLst>
                  <a:path w="13978" h="11957" extrusionOk="0">
                    <a:moveTo>
                      <a:pt x="10128" y="1"/>
                    </a:moveTo>
                    <a:cubicBezTo>
                      <a:pt x="7849" y="1"/>
                      <a:pt x="2882" y="160"/>
                      <a:pt x="3036" y="1549"/>
                    </a:cubicBezTo>
                    <a:cubicBezTo>
                      <a:pt x="3656" y="7187"/>
                      <a:pt x="507" y="7388"/>
                      <a:pt x="54" y="7388"/>
                    </a:cubicBezTo>
                    <a:cubicBezTo>
                      <a:pt x="19" y="7388"/>
                      <a:pt x="1" y="7387"/>
                      <a:pt x="1" y="7387"/>
                    </a:cubicBezTo>
                    <a:lnTo>
                      <a:pt x="1" y="7387"/>
                    </a:lnTo>
                    <a:lnTo>
                      <a:pt x="5738" y="11957"/>
                    </a:lnTo>
                    <a:lnTo>
                      <a:pt x="11709" y="10622"/>
                    </a:lnTo>
                    <a:lnTo>
                      <a:pt x="13977" y="8287"/>
                    </a:lnTo>
                    <a:cubicBezTo>
                      <a:pt x="13977" y="8287"/>
                      <a:pt x="11509" y="6519"/>
                      <a:pt x="12209" y="2517"/>
                    </a:cubicBezTo>
                    <a:cubicBezTo>
                      <a:pt x="12343" y="1683"/>
                      <a:pt x="11242" y="15"/>
                      <a:pt x="11242" y="15"/>
                    </a:cubicBezTo>
                    <a:cubicBezTo>
                      <a:pt x="11242" y="15"/>
                      <a:pt x="10803" y="1"/>
                      <a:pt x="10128" y="1"/>
                    </a:cubicBezTo>
                    <a:close/>
                  </a:path>
                </a:pathLst>
              </a:custGeom>
              <a:solidFill>
                <a:srgbClr val="D898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75"/>
              <p:cNvSpPr/>
              <p:nvPr/>
            </p:nvSpPr>
            <p:spPr>
              <a:xfrm>
                <a:off x="7841062" y="3439733"/>
                <a:ext cx="1406463" cy="1345642"/>
              </a:xfrm>
              <a:custGeom>
                <a:avLst/>
                <a:gdLst/>
                <a:ahLst/>
                <a:cxnLst/>
                <a:rect l="l" t="t" r="r" b="b"/>
                <a:pathLst>
                  <a:path w="36560" h="34979" extrusionOk="0">
                    <a:moveTo>
                      <a:pt x="13469" y="0"/>
                    </a:moveTo>
                    <a:cubicBezTo>
                      <a:pt x="13263" y="0"/>
                      <a:pt x="13008" y="46"/>
                      <a:pt x="12676" y="154"/>
                    </a:cubicBezTo>
                    <a:cubicBezTo>
                      <a:pt x="9007" y="954"/>
                      <a:pt x="2569" y="3556"/>
                      <a:pt x="2569" y="3556"/>
                    </a:cubicBezTo>
                    <a:lnTo>
                      <a:pt x="0" y="34145"/>
                    </a:lnTo>
                    <a:lnTo>
                      <a:pt x="35893" y="34979"/>
                    </a:lnTo>
                    <a:lnTo>
                      <a:pt x="36560" y="5491"/>
                    </a:lnTo>
                    <a:cubicBezTo>
                      <a:pt x="36560" y="5491"/>
                      <a:pt x="31623" y="2822"/>
                      <a:pt x="26819" y="788"/>
                    </a:cubicBezTo>
                    <a:cubicBezTo>
                      <a:pt x="26158" y="499"/>
                      <a:pt x="25713" y="397"/>
                      <a:pt x="25378" y="397"/>
                    </a:cubicBezTo>
                    <a:cubicBezTo>
                      <a:pt x="24786" y="397"/>
                      <a:pt x="24541" y="717"/>
                      <a:pt x="24051" y="888"/>
                    </a:cubicBezTo>
                    <a:cubicBezTo>
                      <a:pt x="22113" y="1616"/>
                      <a:pt x="20424" y="1893"/>
                      <a:pt x="19008" y="1893"/>
                    </a:cubicBezTo>
                    <a:cubicBezTo>
                      <a:pt x="17181" y="1893"/>
                      <a:pt x="15809" y="1433"/>
                      <a:pt x="14944" y="888"/>
                    </a:cubicBezTo>
                    <a:cubicBezTo>
                      <a:pt x="14303" y="503"/>
                      <a:pt x="14155" y="0"/>
                      <a:pt x="134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75"/>
              <p:cNvSpPr/>
              <p:nvPr/>
            </p:nvSpPr>
            <p:spPr>
              <a:xfrm>
                <a:off x="7316207" y="4455623"/>
                <a:ext cx="2605035" cy="654182"/>
              </a:xfrm>
              <a:custGeom>
                <a:avLst/>
                <a:gdLst/>
                <a:ahLst/>
                <a:cxnLst/>
                <a:rect l="l" t="t" r="r" b="b"/>
                <a:pathLst>
                  <a:path w="67716" h="17005" extrusionOk="0">
                    <a:moveTo>
                      <a:pt x="61085" y="1"/>
                    </a:moveTo>
                    <a:cubicBezTo>
                      <a:pt x="56021" y="1"/>
                      <a:pt x="51037" y="4302"/>
                      <a:pt x="51037" y="4302"/>
                    </a:cubicBezTo>
                    <a:cubicBezTo>
                      <a:pt x="51037" y="4302"/>
                      <a:pt x="45290" y="7845"/>
                      <a:pt x="35332" y="7845"/>
                    </a:cubicBezTo>
                    <a:cubicBezTo>
                      <a:pt x="30796" y="7845"/>
                      <a:pt x="25386" y="7109"/>
                      <a:pt x="19247" y="4969"/>
                    </a:cubicBezTo>
                    <a:cubicBezTo>
                      <a:pt x="13498" y="2975"/>
                      <a:pt x="9498" y="2270"/>
                      <a:pt x="6714" y="2270"/>
                    </a:cubicBezTo>
                    <a:cubicBezTo>
                      <a:pt x="0" y="2270"/>
                      <a:pt x="367" y="6370"/>
                      <a:pt x="367" y="6370"/>
                    </a:cubicBezTo>
                    <a:cubicBezTo>
                      <a:pt x="367" y="6370"/>
                      <a:pt x="4637" y="10206"/>
                      <a:pt x="21149" y="15510"/>
                    </a:cubicBezTo>
                    <a:cubicBezTo>
                      <a:pt x="24385" y="16552"/>
                      <a:pt x="27785" y="17004"/>
                      <a:pt x="31230" y="17004"/>
                    </a:cubicBezTo>
                    <a:cubicBezTo>
                      <a:pt x="45327" y="17004"/>
                      <a:pt x="60183" y="9431"/>
                      <a:pt x="67715" y="3668"/>
                    </a:cubicBezTo>
                    <a:cubicBezTo>
                      <a:pt x="65818" y="934"/>
                      <a:pt x="63443" y="1"/>
                      <a:pt x="610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75"/>
              <p:cNvSpPr/>
              <p:nvPr/>
            </p:nvSpPr>
            <p:spPr>
              <a:xfrm>
                <a:off x="7618624" y="5117238"/>
                <a:ext cx="855111" cy="323033"/>
              </a:xfrm>
              <a:custGeom>
                <a:avLst/>
                <a:gdLst/>
                <a:ahLst/>
                <a:cxnLst/>
                <a:rect l="l" t="t" r="r" b="b"/>
                <a:pathLst>
                  <a:path w="22228" h="8397" extrusionOk="0">
                    <a:moveTo>
                      <a:pt x="13612" y="1"/>
                    </a:moveTo>
                    <a:cubicBezTo>
                      <a:pt x="10671" y="1"/>
                      <a:pt x="7378" y="626"/>
                      <a:pt x="4415" y="2648"/>
                    </a:cubicBezTo>
                    <a:cubicBezTo>
                      <a:pt x="0" y="6143"/>
                      <a:pt x="3265" y="8396"/>
                      <a:pt x="6269" y="8396"/>
                    </a:cubicBezTo>
                    <a:cubicBezTo>
                      <a:pt x="7078" y="8396"/>
                      <a:pt x="7868" y="8232"/>
                      <a:pt x="8484" y="7886"/>
                    </a:cubicBezTo>
                    <a:cubicBezTo>
                      <a:pt x="9919" y="7052"/>
                      <a:pt x="12495" y="6843"/>
                      <a:pt x="14714" y="6843"/>
                    </a:cubicBezTo>
                    <a:cubicBezTo>
                      <a:pt x="16932" y="6843"/>
                      <a:pt x="18792" y="7052"/>
                      <a:pt x="18792" y="7052"/>
                    </a:cubicBezTo>
                    <a:cubicBezTo>
                      <a:pt x="18792" y="7052"/>
                      <a:pt x="20926" y="4617"/>
                      <a:pt x="18425" y="3449"/>
                    </a:cubicBezTo>
                    <a:cubicBezTo>
                      <a:pt x="15923" y="2282"/>
                      <a:pt x="22227" y="1648"/>
                      <a:pt x="22227" y="1648"/>
                    </a:cubicBezTo>
                    <a:cubicBezTo>
                      <a:pt x="22227" y="1648"/>
                      <a:pt x="18384" y="1"/>
                      <a:pt x="136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75"/>
              <p:cNvSpPr/>
              <p:nvPr/>
            </p:nvSpPr>
            <p:spPr>
              <a:xfrm>
                <a:off x="8183181" y="5181907"/>
                <a:ext cx="493301" cy="184271"/>
              </a:xfrm>
              <a:custGeom>
                <a:avLst/>
                <a:gdLst/>
                <a:ahLst/>
                <a:cxnLst/>
                <a:rect l="l" t="t" r="r" b="b"/>
                <a:pathLst>
                  <a:path w="12823" h="4790" extrusionOk="0">
                    <a:moveTo>
                      <a:pt x="12222" y="0"/>
                    </a:moveTo>
                    <a:lnTo>
                      <a:pt x="2015" y="134"/>
                    </a:lnTo>
                    <a:cubicBezTo>
                      <a:pt x="2015" y="134"/>
                      <a:pt x="1" y="4790"/>
                      <a:pt x="2644" y="4790"/>
                    </a:cubicBezTo>
                    <a:cubicBezTo>
                      <a:pt x="2986" y="4790"/>
                      <a:pt x="3405" y="4712"/>
                      <a:pt x="3916" y="4537"/>
                    </a:cubicBezTo>
                    <a:cubicBezTo>
                      <a:pt x="6605" y="3661"/>
                      <a:pt x="9411" y="3196"/>
                      <a:pt x="12252" y="3196"/>
                    </a:cubicBezTo>
                    <a:cubicBezTo>
                      <a:pt x="12442" y="3196"/>
                      <a:pt x="12632" y="3198"/>
                      <a:pt x="12823" y="3202"/>
                    </a:cubicBezTo>
                    <a:lnTo>
                      <a:pt x="12222" y="0"/>
                    </a:lnTo>
                    <a:close/>
                  </a:path>
                </a:pathLst>
              </a:custGeom>
              <a:solidFill>
                <a:srgbClr val="F4BA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75"/>
              <p:cNvSpPr/>
              <p:nvPr/>
            </p:nvSpPr>
            <p:spPr>
              <a:xfrm>
                <a:off x="8545574" y="4193793"/>
                <a:ext cx="78325" cy="329803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8573" extrusionOk="0">
                    <a:moveTo>
                      <a:pt x="34" y="0"/>
                    </a:moveTo>
                    <a:lnTo>
                      <a:pt x="0" y="8573"/>
                    </a:lnTo>
                    <a:lnTo>
                      <a:pt x="2002" y="8573"/>
                    </a:lnTo>
                    <a:lnTo>
                      <a:pt x="20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75"/>
              <p:cNvSpPr/>
              <p:nvPr/>
            </p:nvSpPr>
            <p:spPr>
              <a:xfrm>
                <a:off x="8101546" y="4095193"/>
                <a:ext cx="501803" cy="98637"/>
              </a:xfrm>
              <a:custGeom>
                <a:avLst/>
                <a:gdLst/>
                <a:ahLst/>
                <a:cxnLst/>
                <a:rect l="l" t="t" r="r" b="b"/>
                <a:pathLst>
                  <a:path w="13044" h="2564" extrusionOk="0">
                    <a:moveTo>
                      <a:pt x="4818" y="0"/>
                    </a:moveTo>
                    <a:cubicBezTo>
                      <a:pt x="3953" y="0"/>
                      <a:pt x="3024" y="69"/>
                      <a:pt x="2036" y="228"/>
                    </a:cubicBezTo>
                    <a:lnTo>
                      <a:pt x="1" y="1262"/>
                    </a:lnTo>
                    <a:cubicBezTo>
                      <a:pt x="1" y="1262"/>
                      <a:pt x="6672" y="1762"/>
                      <a:pt x="11576" y="2563"/>
                    </a:cubicBezTo>
                    <a:lnTo>
                      <a:pt x="13043" y="2563"/>
                    </a:lnTo>
                    <a:cubicBezTo>
                      <a:pt x="13043" y="2563"/>
                      <a:pt x="10111" y="0"/>
                      <a:pt x="48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75"/>
              <p:cNvSpPr/>
              <p:nvPr/>
            </p:nvSpPr>
            <p:spPr>
              <a:xfrm>
                <a:off x="8603319" y="4097848"/>
                <a:ext cx="465872" cy="97252"/>
              </a:xfrm>
              <a:custGeom>
                <a:avLst/>
                <a:gdLst/>
                <a:ahLst/>
                <a:cxnLst/>
                <a:rect l="l" t="t" r="r" b="b"/>
                <a:pathLst>
                  <a:path w="12110" h="2528" extrusionOk="0">
                    <a:moveTo>
                      <a:pt x="7931" y="1"/>
                    </a:moveTo>
                    <a:cubicBezTo>
                      <a:pt x="5106" y="1"/>
                      <a:pt x="2324" y="868"/>
                      <a:pt x="0" y="2494"/>
                    </a:cubicBezTo>
                    <a:lnTo>
                      <a:pt x="534" y="2527"/>
                    </a:lnTo>
                    <a:cubicBezTo>
                      <a:pt x="5037" y="1260"/>
                      <a:pt x="12109" y="1260"/>
                      <a:pt x="12109" y="1260"/>
                    </a:cubicBezTo>
                    <a:lnTo>
                      <a:pt x="10408" y="226"/>
                    </a:lnTo>
                    <a:cubicBezTo>
                      <a:pt x="9585" y="75"/>
                      <a:pt x="8756" y="1"/>
                      <a:pt x="7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75"/>
              <p:cNvSpPr/>
              <p:nvPr/>
            </p:nvSpPr>
            <p:spPr>
              <a:xfrm>
                <a:off x="8101546" y="4130817"/>
                <a:ext cx="445329" cy="394087"/>
              </a:xfrm>
              <a:custGeom>
                <a:avLst/>
                <a:gdLst/>
                <a:ahLst/>
                <a:cxnLst/>
                <a:rect l="l" t="t" r="r" b="b"/>
                <a:pathLst>
                  <a:path w="11576" h="10244" extrusionOk="0">
                    <a:moveTo>
                      <a:pt x="3757" y="1"/>
                    </a:moveTo>
                    <a:cubicBezTo>
                      <a:pt x="2603" y="1"/>
                      <a:pt x="1345" y="97"/>
                      <a:pt x="1" y="336"/>
                    </a:cubicBezTo>
                    <a:lnTo>
                      <a:pt x="2169" y="8976"/>
                    </a:lnTo>
                    <a:cubicBezTo>
                      <a:pt x="2169" y="8976"/>
                      <a:pt x="2183" y="8976"/>
                      <a:pt x="2211" y="8976"/>
                    </a:cubicBezTo>
                    <a:cubicBezTo>
                      <a:pt x="2745" y="8976"/>
                      <a:pt x="8306" y="9006"/>
                      <a:pt x="11542" y="10243"/>
                    </a:cubicBezTo>
                    <a:cubicBezTo>
                      <a:pt x="11542" y="5940"/>
                      <a:pt x="11576" y="1670"/>
                      <a:pt x="11576" y="1670"/>
                    </a:cubicBezTo>
                    <a:cubicBezTo>
                      <a:pt x="11576" y="1670"/>
                      <a:pt x="8562" y="1"/>
                      <a:pt x="37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75"/>
              <p:cNvSpPr/>
              <p:nvPr/>
            </p:nvSpPr>
            <p:spPr>
              <a:xfrm>
                <a:off x="8622554" y="4132009"/>
                <a:ext cx="446637" cy="392894"/>
              </a:xfrm>
              <a:custGeom>
                <a:avLst/>
                <a:gdLst/>
                <a:ahLst/>
                <a:cxnLst/>
                <a:rect l="l" t="t" r="r" b="b"/>
                <a:pathLst>
                  <a:path w="11610" h="10213" extrusionOk="0">
                    <a:moveTo>
                      <a:pt x="7680" y="0"/>
                    </a:moveTo>
                    <a:cubicBezTo>
                      <a:pt x="2992" y="0"/>
                      <a:pt x="34" y="1606"/>
                      <a:pt x="34" y="1606"/>
                    </a:cubicBezTo>
                    <a:cubicBezTo>
                      <a:pt x="34" y="1606"/>
                      <a:pt x="1" y="5909"/>
                      <a:pt x="1" y="10212"/>
                    </a:cubicBezTo>
                    <a:cubicBezTo>
                      <a:pt x="1555" y="9639"/>
                      <a:pt x="3567" y="9482"/>
                      <a:pt x="5304" y="9482"/>
                    </a:cubicBezTo>
                    <a:cubicBezTo>
                      <a:pt x="7407" y="9482"/>
                      <a:pt x="9107" y="9712"/>
                      <a:pt x="9107" y="9712"/>
                    </a:cubicBezTo>
                    <a:lnTo>
                      <a:pt x="11609" y="372"/>
                    </a:lnTo>
                    <a:cubicBezTo>
                      <a:pt x="10199" y="106"/>
                      <a:pt x="8883" y="0"/>
                      <a:pt x="76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75"/>
              <p:cNvSpPr/>
              <p:nvPr/>
            </p:nvSpPr>
            <p:spPr>
              <a:xfrm>
                <a:off x="8002754" y="4437119"/>
                <a:ext cx="604441" cy="250747"/>
              </a:xfrm>
              <a:custGeom>
                <a:avLst/>
                <a:gdLst/>
                <a:ahLst/>
                <a:cxnLst/>
                <a:rect l="l" t="t" r="r" b="b"/>
                <a:pathLst>
                  <a:path w="15712" h="6518" extrusionOk="0">
                    <a:moveTo>
                      <a:pt x="11784" y="0"/>
                    </a:moveTo>
                    <a:cubicBezTo>
                      <a:pt x="10780" y="0"/>
                      <a:pt x="9650" y="389"/>
                      <a:pt x="8473" y="613"/>
                    </a:cubicBezTo>
                    <a:cubicBezTo>
                      <a:pt x="7105" y="847"/>
                      <a:pt x="2636" y="2948"/>
                      <a:pt x="2636" y="2948"/>
                    </a:cubicBezTo>
                    <a:cubicBezTo>
                      <a:pt x="0" y="3482"/>
                      <a:pt x="2135" y="6518"/>
                      <a:pt x="2135" y="6518"/>
                    </a:cubicBezTo>
                    <a:cubicBezTo>
                      <a:pt x="2135" y="6518"/>
                      <a:pt x="6171" y="5617"/>
                      <a:pt x="6372" y="5617"/>
                    </a:cubicBezTo>
                    <a:cubicBezTo>
                      <a:pt x="6572" y="5617"/>
                      <a:pt x="10975" y="5584"/>
                      <a:pt x="12609" y="5517"/>
                    </a:cubicBezTo>
                    <a:cubicBezTo>
                      <a:pt x="13810" y="5383"/>
                      <a:pt x="14911" y="4716"/>
                      <a:pt x="15578" y="3682"/>
                    </a:cubicBezTo>
                    <a:cubicBezTo>
                      <a:pt x="15712" y="3315"/>
                      <a:pt x="15678" y="2915"/>
                      <a:pt x="15311" y="2248"/>
                    </a:cubicBezTo>
                    <a:cubicBezTo>
                      <a:pt x="14944" y="1581"/>
                      <a:pt x="13643" y="1481"/>
                      <a:pt x="14177" y="914"/>
                    </a:cubicBezTo>
                    <a:cubicBezTo>
                      <a:pt x="14377" y="46"/>
                      <a:pt x="13510" y="280"/>
                      <a:pt x="12342" y="46"/>
                    </a:cubicBezTo>
                    <a:cubicBezTo>
                      <a:pt x="12161" y="14"/>
                      <a:pt x="11975" y="0"/>
                      <a:pt x="11784" y="0"/>
                    </a:cubicBezTo>
                    <a:close/>
                  </a:path>
                </a:pathLst>
              </a:custGeom>
              <a:solidFill>
                <a:srgbClr val="F4BA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75"/>
              <p:cNvSpPr/>
              <p:nvPr/>
            </p:nvSpPr>
            <p:spPr>
              <a:xfrm>
                <a:off x="8558385" y="4433387"/>
                <a:ext cx="542889" cy="279023"/>
              </a:xfrm>
              <a:custGeom>
                <a:avLst/>
                <a:gdLst/>
                <a:ahLst/>
                <a:cxnLst/>
                <a:rect l="l" t="t" r="r" b="b"/>
                <a:pathLst>
                  <a:path w="14112" h="7253" extrusionOk="0">
                    <a:moveTo>
                      <a:pt x="3867" y="0"/>
                    </a:moveTo>
                    <a:cubicBezTo>
                      <a:pt x="3790" y="0"/>
                      <a:pt x="3713" y="3"/>
                      <a:pt x="3637" y="10"/>
                    </a:cubicBezTo>
                    <a:cubicBezTo>
                      <a:pt x="3484" y="20"/>
                      <a:pt x="3338" y="23"/>
                      <a:pt x="3199" y="23"/>
                    </a:cubicBezTo>
                    <a:cubicBezTo>
                      <a:pt x="2964" y="23"/>
                      <a:pt x="2750" y="14"/>
                      <a:pt x="2563" y="14"/>
                    </a:cubicBezTo>
                    <a:cubicBezTo>
                      <a:pt x="2135" y="14"/>
                      <a:pt x="1848" y="62"/>
                      <a:pt x="1769" y="377"/>
                    </a:cubicBezTo>
                    <a:cubicBezTo>
                      <a:pt x="1769" y="510"/>
                      <a:pt x="1802" y="677"/>
                      <a:pt x="1836" y="777"/>
                    </a:cubicBezTo>
                    <a:cubicBezTo>
                      <a:pt x="2069" y="1277"/>
                      <a:pt x="935" y="1244"/>
                      <a:pt x="535" y="1844"/>
                    </a:cubicBezTo>
                    <a:cubicBezTo>
                      <a:pt x="134" y="2412"/>
                      <a:pt x="1" y="2879"/>
                      <a:pt x="101" y="3212"/>
                    </a:cubicBezTo>
                    <a:cubicBezTo>
                      <a:pt x="601" y="4346"/>
                      <a:pt x="1602" y="5147"/>
                      <a:pt x="2803" y="5414"/>
                    </a:cubicBezTo>
                    <a:cubicBezTo>
                      <a:pt x="4371" y="5647"/>
                      <a:pt x="8640" y="6214"/>
                      <a:pt x="8841" y="6214"/>
                    </a:cubicBezTo>
                    <a:cubicBezTo>
                      <a:pt x="8941" y="6214"/>
                      <a:pt x="10508" y="6748"/>
                      <a:pt x="11609" y="7148"/>
                    </a:cubicBezTo>
                    <a:cubicBezTo>
                      <a:pt x="11805" y="7219"/>
                      <a:pt x="12002" y="7252"/>
                      <a:pt x="12195" y="7252"/>
                    </a:cubicBezTo>
                    <a:cubicBezTo>
                      <a:pt x="12823" y="7252"/>
                      <a:pt x="13397" y="6894"/>
                      <a:pt x="13677" y="6281"/>
                    </a:cubicBezTo>
                    <a:cubicBezTo>
                      <a:pt x="14011" y="5480"/>
                      <a:pt x="14111" y="4480"/>
                      <a:pt x="12810" y="4013"/>
                    </a:cubicBezTo>
                    <a:cubicBezTo>
                      <a:pt x="12777" y="3979"/>
                      <a:pt x="12743" y="3979"/>
                      <a:pt x="12677" y="3946"/>
                    </a:cubicBezTo>
                    <a:cubicBezTo>
                      <a:pt x="12176" y="3612"/>
                      <a:pt x="8574" y="1377"/>
                      <a:pt x="7340" y="1011"/>
                    </a:cubicBezTo>
                    <a:cubicBezTo>
                      <a:pt x="6124" y="636"/>
                      <a:pt x="4966" y="0"/>
                      <a:pt x="3867" y="0"/>
                    </a:cubicBezTo>
                    <a:close/>
                  </a:path>
                </a:pathLst>
              </a:custGeom>
              <a:solidFill>
                <a:srgbClr val="F4BA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75"/>
              <p:cNvSpPr/>
              <p:nvPr/>
            </p:nvSpPr>
            <p:spPr>
              <a:xfrm>
                <a:off x="7737114" y="3561031"/>
                <a:ext cx="505650" cy="1170180"/>
              </a:xfrm>
              <a:custGeom>
                <a:avLst/>
                <a:gdLst/>
                <a:ahLst/>
                <a:cxnLst/>
                <a:rect l="l" t="t" r="r" b="b"/>
                <a:pathLst>
                  <a:path w="13144" h="30418" extrusionOk="0">
                    <a:moveTo>
                      <a:pt x="5839" y="1"/>
                    </a:moveTo>
                    <a:cubicBezTo>
                      <a:pt x="5667" y="1"/>
                      <a:pt x="5397" y="90"/>
                      <a:pt x="4971" y="370"/>
                    </a:cubicBezTo>
                    <a:cubicBezTo>
                      <a:pt x="4770" y="537"/>
                      <a:pt x="4604" y="737"/>
                      <a:pt x="4537" y="970"/>
                    </a:cubicBezTo>
                    <a:cubicBezTo>
                      <a:pt x="734" y="12245"/>
                      <a:pt x="134" y="20484"/>
                      <a:pt x="67" y="24087"/>
                    </a:cubicBezTo>
                    <a:cubicBezTo>
                      <a:pt x="0" y="25788"/>
                      <a:pt x="834" y="27423"/>
                      <a:pt x="2269" y="28390"/>
                    </a:cubicBezTo>
                    <a:cubicBezTo>
                      <a:pt x="5098" y="30087"/>
                      <a:pt x="9510" y="30417"/>
                      <a:pt x="11192" y="30417"/>
                    </a:cubicBezTo>
                    <a:cubicBezTo>
                      <a:pt x="11494" y="30417"/>
                      <a:pt x="11707" y="30407"/>
                      <a:pt x="11809" y="30391"/>
                    </a:cubicBezTo>
                    <a:cubicBezTo>
                      <a:pt x="12676" y="30291"/>
                      <a:pt x="13143" y="29024"/>
                      <a:pt x="12509" y="28457"/>
                    </a:cubicBezTo>
                    <a:cubicBezTo>
                      <a:pt x="11909" y="27923"/>
                      <a:pt x="11842" y="25321"/>
                      <a:pt x="11809" y="25121"/>
                    </a:cubicBezTo>
                    <a:cubicBezTo>
                      <a:pt x="11742" y="23953"/>
                      <a:pt x="11175" y="24220"/>
                      <a:pt x="9274" y="23920"/>
                    </a:cubicBezTo>
                    <a:cubicBezTo>
                      <a:pt x="7839" y="23687"/>
                      <a:pt x="7739" y="22719"/>
                      <a:pt x="7873" y="21819"/>
                    </a:cubicBezTo>
                    <a:cubicBezTo>
                      <a:pt x="8039" y="20351"/>
                      <a:pt x="7873" y="11678"/>
                      <a:pt x="7806" y="11511"/>
                    </a:cubicBezTo>
                    <a:cubicBezTo>
                      <a:pt x="6638" y="7809"/>
                      <a:pt x="6138" y="270"/>
                      <a:pt x="6138" y="270"/>
                    </a:cubicBezTo>
                    <a:cubicBezTo>
                      <a:pt x="6138" y="270"/>
                      <a:pt x="6138" y="1"/>
                      <a:pt x="58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75"/>
              <p:cNvSpPr/>
              <p:nvPr/>
            </p:nvSpPr>
            <p:spPr>
              <a:xfrm>
                <a:off x="8917700" y="3643088"/>
                <a:ext cx="506958" cy="1124440"/>
              </a:xfrm>
              <a:custGeom>
                <a:avLst/>
                <a:gdLst/>
                <a:ahLst/>
                <a:cxnLst/>
                <a:rect l="l" t="t" r="r" b="b"/>
                <a:pathLst>
                  <a:path w="13178" h="29229" extrusionOk="0">
                    <a:moveTo>
                      <a:pt x="8284" y="1"/>
                    </a:moveTo>
                    <a:cubicBezTo>
                      <a:pt x="8007" y="1"/>
                      <a:pt x="8007" y="238"/>
                      <a:pt x="8007" y="238"/>
                    </a:cubicBezTo>
                    <a:cubicBezTo>
                      <a:pt x="8007" y="238"/>
                      <a:pt x="7440" y="6343"/>
                      <a:pt x="6039" y="9778"/>
                    </a:cubicBezTo>
                    <a:cubicBezTo>
                      <a:pt x="5972" y="9912"/>
                      <a:pt x="5905" y="18285"/>
                      <a:pt x="5838" y="20820"/>
                    </a:cubicBezTo>
                    <a:cubicBezTo>
                      <a:pt x="5071" y="23188"/>
                      <a:pt x="3203" y="22621"/>
                      <a:pt x="2403" y="22988"/>
                    </a:cubicBezTo>
                    <a:cubicBezTo>
                      <a:pt x="1769" y="23288"/>
                      <a:pt x="2102" y="23221"/>
                      <a:pt x="1836" y="23889"/>
                    </a:cubicBezTo>
                    <a:cubicBezTo>
                      <a:pt x="1836" y="23889"/>
                      <a:pt x="1035" y="26891"/>
                      <a:pt x="668" y="27191"/>
                    </a:cubicBezTo>
                    <a:cubicBezTo>
                      <a:pt x="1" y="27725"/>
                      <a:pt x="401" y="29026"/>
                      <a:pt x="1269" y="29159"/>
                    </a:cubicBezTo>
                    <a:cubicBezTo>
                      <a:pt x="1442" y="29194"/>
                      <a:pt x="1946" y="29228"/>
                      <a:pt x="2657" y="29228"/>
                    </a:cubicBezTo>
                    <a:cubicBezTo>
                      <a:pt x="4677" y="29228"/>
                      <a:pt x="8368" y="28948"/>
                      <a:pt x="10909" y="27591"/>
                    </a:cubicBezTo>
                    <a:cubicBezTo>
                      <a:pt x="12310" y="26824"/>
                      <a:pt x="13177" y="25089"/>
                      <a:pt x="13110" y="23288"/>
                    </a:cubicBezTo>
                    <a:cubicBezTo>
                      <a:pt x="12977" y="19285"/>
                      <a:pt x="12343" y="10112"/>
                      <a:pt x="9608" y="939"/>
                    </a:cubicBezTo>
                    <a:cubicBezTo>
                      <a:pt x="9574" y="739"/>
                      <a:pt x="9441" y="572"/>
                      <a:pt x="9308" y="472"/>
                    </a:cubicBezTo>
                    <a:cubicBezTo>
                      <a:pt x="8783" y="109"/>
                      <a:pt x="8470" y="1"/>
                      <a:pt x="82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75"/>
              <p:cNvSpPr/>
              <p:nvPr/>
            </p:nvSpPr>
            <p:spPr>
              <a:xfrm>
                <a:off x="8578928" y="5183177"/>
                <a:ext cx="519153" cy="187772"/>
              </a:xfrm>
              <a:custGeom>
                <a:avLst/>
                <a:gdLst/>
                <a:ahLst/>
                <a:cxnLst/>
                <a:rect l="l" t="t" r="r" b="b"/>
                <a:pathLst>
                  <a:path w="13495" h="4881" extrusionOk="0">
                    <a:moveTo>
                      <a:pt x="11109" y="0"/>
                    </a:moveTo>
                    <a:lnTo>
                      <a:pt x="468" y="367"/>
                    </a:lnTo>
                    <a:lnTo>
                      <a:pt x="1" y="3703"/>
                    </a:lnTo>
                    <a:cubicBezTo>
                      <a:pt x="592" y="3665"/>
                      <a:pt x="1184" y="3647"/>
                      <a:pt x="1774" y="3647"/>
                    </a:cubicBezTo>
                    <a:cubicBezTo>
                      <a:pt x="4316" y="3647"/>
                      <a:pt x="6844" y="3994"/>
                      <a:pt x="9307" y="4670"/>
                    </a:cubicBezTo>
                    <a:cubicBezTo>
                      <a:pt x="9801" y="4815"/>
                      <a:pt x="10211" y="4880"/>
                      <a:pt x="10551" y="4880"/>
                    </a:cubicBezTo>
                    <a:cubicBezTo>
                      <a:pt x="13495" y="4880"/>
                      <a:pt x="11109" y="1"/>
                      <a:pt x="11109" y="0"/>
                    </a:cubicBezTo>
                    <a:close/>
                  </a:path>
                </a:pathLst>
              </a:custGeom>
              <a:solidFill>
                <a:srgbClr val="F4BA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75"/>
              <p:cNvSpPr/>
              <p:nvPr/>
            </p:nvSpPr>
            <p:spPr>
              <a:xfrm>
                <a:off x="7230225" y="4551530"/>
                <a:ext cx="1493752" cy="829298"/>
              </a:xfrm>
              <a:custGeom>
                <a:avLst/>
                <a:gdLst/>
                <a:ahLst/>
                <a:cxnLst/>
                <a:rect l="l" t="t" r="r" b="b"/>
                <a:pathLst>
                  <a:path w="38829" h="21557" extrusionOk="0">
                    <a:moveTo>
                      <a:pt x="7082" y="1"/>
                    </a:moveTo>
                    <a:cubicBezTo>
                      <a:pt x="6137" y="1"/>
                      <a:pt x="5201" y="222"/>
                      <a:pt x="4337" y="775"/>
                    </a:cubicBezTo>
                    <a:cubicBezTo>
                      <a:pt x="0" y="3544"/>
                      <a:pt x="834" y="10315"/>
                      <a:pt x="6372" y="12450"/>
                    </a:cubicBezTo>
                    <a:cubicBezTo>
                      <a:pt x="11875" y="14585"/>
                      <a:pt x="35159" y="21556"/>
                      <a:pt x="35159" y="21556"/>
                    </a:cubicBezTo>
                    <a:lnTo>
                      <a:pt x="38828" y="16119"/>
                    </a:lnTo>
                    <a:lnTo>
                      <a:pt x="16746" y="4578"/>
                    </a:lnTo>
                    <a:cubicBezTo>
                      <a:pt x="15712" y="4044"/>
                      <a:pt x="14711" y="3443"/>
                      <a:pt x="13777" y="2743"/>
                    </a:cubicBezTo>
                    <a:cubicBezTo>
                      <a:pt x="12335" y="1667"/>
                      <a:pt x="9674" y="1"/>
                      <a:pt x="70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75"/>
              <p:cNvSpPr/>
              <p:nvPr/>
            </p:nvSpPr>
            <p:spPr>
              <a:xfrm>
                <a:off x="8758586" y="5111968"/>
                <a:ext cx="902660" cy="323340"/>
              </a:xfrm>
              <a:custGeom>
                <a:avLst/>
                <a:gdLst/>
                <a:ahLst/>
                <a:cxnLst/>
                <a:rect l="l" t="t" r="r" b="b"/>
                <a:pathLst>
                  <a:path w="23464" h="8405" extrusionOk="0">
                    <a:moveTo>
                      <a:pt x="9912" y="0"/>
                    </a:moveTo>
                    <a:cubicBezTo>
                      <a:pt x="4472" y="0"/>
                      <a:pt x="1" y="2185"/>
                      <a:pt x="1" y="2185"/>
                    </a:cubicBezTo>
                    <a:cubicBezTo>
                      <a:pt x="1" y="2185"/>
                      <a:pt x="6572" y="2519"/>
                      <a:pt x="4037" y="3853"/>
                    </a:cubicBezTo>
                    <a:cubicBezTo>
                      <a:pt x="1468" y="5187"/>
                      <a:pt x="3837" y="7622"/>
                      <a:pt x="3837" y="7622"/>
                    </a:cubicBezTo>
                    <a:cubicBezTo>
                      <a:pt x="3837" y="7622"/>
                      <a:pt x="6719" y="7161"/>
                      <a:pt x="9660" y="7161"/>
                    </a:cubicBezTo>
                    <a:cubicBezTo>
                      <a:pt x="11528" y="7161"/>
                      <a:pt x="13419" y="7347"/>
                      <a:pt x="14611" y="7956"/>
                    </a:cubicBezTo>
                    <a:cubicBezTo>
                      <a:pt x="15204" y="8262"/>
                      <a:pt x="15937" y="8405"/>
                      <a:pt x="16691" y="8405"/>
                    </a:cubicBezTo>
                    <a:cubicBezTo>
                      <a:pt x="19881" y="8405"/>
                      <a:pt x="23464" y="5853"/>
                      <a:pt x="18581" y="2318"/>
                    </a:cubicBezTo>
                    <a:cubicBezTo>
                      <a:pt x="15752" y="576"/>
                      <a:pt x="12704" y="0"/>
                      <a:pt x="99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75"/>
              <p:cNvSpPr/>
              <p:nvPr/>
            </p:nvSpPr>
            <p:spPr>
              <a:xfrm>
                <a:off x="8491677" y="4498633"/>
                <a:ext cx="1547648" cy="760283"/>
              </a:xfrm>
              <a:custGeom>
                <a:avLst/>
                <a:gdLst/>
                <a:ahLst/>
                <a:cxnLst/>
                <a:rect l="l" t="t" r="r" b="b"/>
                <a:pathLst>
                  <a:path w="40230" h="19763" extrusionOk="0">
                    <a:moveTo>
                      <a:pt x="32945" y="1"/>
                    </a:moveTo>
                    <a:cubicBezTo>
                      <a:pt x="30535" y="1"/>
                      <a:pt x="28019" y="1347"/>
                      <a:pt x="26619" y="2250"/>
                    </a:cubicBezTo>
                    <a:cubicBezTo>
                      <a:pt x="25619" y="2850"/>
                      <a:pt x="24551" y="3417"/>
                      <a:pt x="23484" y="3851"/>
                    </a:cubicBezTo>
                    <a:lnTo>
                      <a:pt x="0" y="14359"/>
                    </a:lnTo>
                    <a:lnTo>
                      <a:pt x="3470" y="19763"/>
                    </a:lnTo>
                    <a:cubicBezTo>
                      <a:pt x="3470" y="19763"/>
                      <a:pt x="27387" y="15293"/>
                      <a:pt x="33057" y="13625"/>
                    </a:cubicBezTo>
                    <a:cubicBezTo>
                      <a:pt x="38761" y="11957"/>
                      <a:pt x="40229" y="4452"/>
                      <a:pt x="36193" y="1116"/>
                    </a:cubicBezTo>
                    <a:cubicBezTo>
                      <a:pt x="35223" y="307"/>
                      <a:pt x="34096" y="1"/>
                      <a:pt x="329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75"/>
              <p:cNvSpPr/>
              <p:nvPr/>
            </p:nvSpPr>
            <p:spPr>
              <a:xfrm>
                <a:off x="8268393" y="2594768"/>
                <a:ext cx="718427" cy="846917"/>
              </a:xfrm>
              <a:custGeom>
                <a:avLst/>
                <a:gdLst/>
                <a:ahLst/>
                <a:cxnLst/>
                <a:rect l="l" t="t" r="r" b="b"/>
                <a:pathLst>
                  <a:path w="18675" h="22015" extrusionOk="0">
                    <a:moveTo>
                      <a:pt x="9806" y="1"/>
                    </a:moveTo>
                    <a:cubicBezTo>
                      <a:pt x="9751" y="1"/>
                      <a:pt x="9696" y="1"/>
                      <a:pt x="9640" y="2"/>
                    </a:cubicBezTo>
                    <a:cubicBezTo>
                      <a:pt x="4403" y="102"/>
                      <a:pt x="1835" y="5006"/>
                      <a:pt x="1902" y="5639"/>
                    </a:cubicBezTo>
                    <a:cubicBezTo>
                      <a:pt x="1935" y="5973"/>
                      <a:pt x="0" y="12077"/>
                      <a:pt x="2168" y="13512"/>
                    </a:cubicBezTo>
                    <a:cubicBezTo>
                      <a:pt x="2435" y="16214"/>
                      <a:pt x="2836" y="17348"/>
                      <a:pt x="4604" y="19516"/>
                    </a:cubicBezTo>
                    <a:cubicBezTo>
                      <a:pt x="4604" y="19516"/>
                      <a:pt x="6434" y="22015"/>
                      <a:pt x="8905" y="22015"/>
                    </a:cubicBezTo>
                    <a:cubicBezTo>
                      <a:pt x="9837" y="22015"/>
                      <a:pt x="10859" y="21660"/>
                      <a:pt x="11909" y="20683"/>
                    </a:cubicBezTo>
                    <a:cubicBezTo>
                      <a:pt x="14677" y="18082"/>
                      <a:pt x="15711" y="17047"/>
                      <a:pt x="16479" y="15313"/>
                    </a:cubicBezTo>
                    <a:cubicBezTo>
                      <a:pt x="16746" y="14646"/>
                      <a:pt x="18113" y="15113"/>
                      <a:pt x="18147" y="12444"/>
                    </a:cubicBezTo>
                    <a:cubicBezTo>
                      <a:pt x="18675" y="3104"/>
                      <a:pt x="14958" y="1"/>
                      <a:pt x="9806" y="1"/>
                    </a:cubicBezTo>
                    <a:close/>
                  </a:path>
                </a:pathLst>
              </a:custGeom>
              <a:solidFill>
                <a:srgbClr val="F4BA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75"/>
              <p:cNvSpPr/>
              <p:nvPr/>
            </p:nvSpPr>
            <p:spPr>
              <a:xfrm>
                <a:off x="8247157" y="2493975"/>
                <a:ext cx="815602" cy="588899"/>
              </a:xfrm>
              <a:custGeom>
                <a:avLst/>
                <a:gdLst/>
                <a:ahLst/>
                <a:cxnLst/>
                <a:rect l="l" t="t" r="r" b="b"/>
                <a:pathLst>
                  <a:path w="21201" h="15308" extrusionOk="0">
                    <a:moveTo>
                      <a:pt x="11538" y="0"/>
                    </a:moveTo>
                    <a:cubicBezTo>
                      <a:pt x="11323" y="0"/>
                      <a:pt x="11108" y="17"/>
                      <a:pt x="10893" y="53"/>
                    </a:cubicBezTo>
                    <a:cubicBezTo>
                      <a:pt x="9073" y="927"/>
                      <a:pt x="8859" y="1112"/>
                      <a:pt x="8878" y="1148"/>
                    </a:cubicBezTo>
                    <a:lnTo>
                      <a:pt x="8878" y="1148"/>
                    </a:lnTo>
                    <a:cubicBezTo>
                      <a:pt x="8768" y="1135"/>
                      <a:pt x="8468" y="1104"/>
                      <a:pt x="8049" y="1104"/>
                    </a:cubicBezTo>
                    <a:cubicBezTo>
                      <a:pt x="5780" y="1104"/>
                      <a:pt x="1" y="1999"/>
                      <a:pt x="1620" y="11362"/>
                    </a:cubicBezTo>
                    <a:cubicBezTo>
                      <a:pt x="1667" y="11831"/>
                      <a:pt x="2076" y="12135"/>
                      <a:pt x="2501" y="12135"/>
                    </a:cubicBezTo>
                    <a:cubicBezTo>
                      <a:pt x="2680" y="12135"/>
                      <a:pt x="2862" y="12081"/>
                      <a:pt x="3021" y="11962"/>
                    </a:cubicBezTo>
                    <a:cubicBezTo>
                      <a:pt x="3354" y="11695"/>
                      <a:pt x="3288" y="9694"/>
                      <a:pt x="3921" y="9227"/>
                    </a:cubicBezTo>
                    <a:cubicBezTo>
                      <a:pt x="7794" y="6585"/>
                      <a:pt x="7533" y="5186"/>
                      <a:pt x="7442" y="4932"/>
                    </a:cubicBezTo>
                    <a:lnTo>
                      <a:pt x="7442" y="4932"/>
                    </a:lnTo>
                    <a:cubicBezTo>
                      <a:pt x="8346" y="7077"/>
                      <a:pt x="7449" y="10977"/>
                      <a:pt x="11260" y="13330"/>
                    </a:cubicBezTo>
                    <a:cubicBezTo>
                      <a:pt x="12329" y="13999"/>
                      <a:pt x="13125" y="14210"/>
                      <a:pt x="13742" y="14210"/>
                    </a:cubicBezTo>
                    <a:cubicBezTo>
                      <a:pt x="14793" y="14210"/>
                      <a:pt x="15321" y="13597"/>
                      <a:pt x="15778" y="13597"/>
                    </a:cubicBezTo>
                    <a:cubicBezTo>
                      <a:pt x="16015" y="13597"/>
                      <a:pt x="16234" y="13762"/>
                      <a:pt x="16497" y="14264"/>
                    </a:cubicBezTo>
                    <a:cubicBezTo>
                      <a:pt x="16917" y="15064"/>
                      <a:pt x="17347" y="15307"/>
                      <a:pt x="17715" y="15307"/>
                    </a:cubicBezTo>
                    <a:cubicBezTo>
                      <a:pt x="18281" y="15307"/>
                      <a:pt x="18699" y="14731"/>
                      <a:pt x="18699" y="14731"/>
                    </a:cubicBezTo>
                    <a:cubicBezTo>
                      <a:pt x="18699" y="14731"/>
                      <a:pt x="21200" y="11428"/>
                      <a:pt x="20266" y="8593"/>
                    </a:cubicBezTo>
                    <a:cubicBezTo>
                      <a:pt x="19380" y="5872"/>
                      <a:pt x="15494" y="0"/>
                      <a:pt x="115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75"/>
              <p:cNvSpPr/>
              <p:nvPr/>
            </p:nvSpPr>
            <p:spPr>
              <a:xfrm>
                <a:off x="7998907" y="3865255"/>
                <a:ext cx="38" cy="2616"/>
              </a:xfrm>
              <a:custGeom>
                <a:avLst/>
                <a:gdLst/>
                <a:ahLst/>
                <a:cxnLst/>
                <a:rect l="l" t="t" r="r" b="b"/>
                <a:pathLst>
                  <a:path w="1" h="68" extrusionOk="0">
                    <a:moveTo>
                      <a:pt x="0" y="1"/>
                    </a:moveTo>
                    <a:cubicBezTo>
                      <a:pt x="0" y="1"/>
                      <a:pt x="0" y="67"/>
                      <a:pt x="0" y="1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75"/>
              <p:cNvSpPr/>
              <p:nvPr/>
            </p:nvSpPr>
            <p:spPr>
              <a:xfrm>
                <a:off x="7996329" y="3848559"/>
                <a:ext cx="2616" cy="3693"/>
              </a:xfrm>
              <a:custGeom>
                <a:avLst/>
                <a:gdLst/>
                <a:ahLst/>
                <a:cxnLst/>
                <a:rect l="l" t="t" r="r" b="b"/>
                <a:pathLst>
                  <a:path w="68" h="96" extrusionOk="0">
                    <a:moveTo>
                      <a:pt x="1" y="1"/>
                    </a:moveTo>
                    <a:cubicBezTo>
                      <a:pt x="1" y="48"/>
                      <a:pt x="17" y="95"/>
                      <a:pt x="27" y="95"/>
                    </a:cubicBezTo>
                    <a:cubicBezTo>
                      <a:pt x="31" y="95"/>
                      <a:pt x="34" y="87"/>
                      <a:pt x="34" y="68"/>
                    </a:cubicBezTo>
                    <a:cubicBezTo>
                      <a:pt x="67" y="34"/>
                      <a:pt x="34" y="1"/>
                      <a:pt x="1" y="1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75"/>
              <p:cNvSpPr/>
              <p:nvPr/>
            </p:nvSpPr>
            <p:spPr>
              <a:xfrm>
                <a:off x="7998907" y="3871680"/>
                <a:ext cx="2577" cy="6001"/>
              </a:xfrm>
              <a:custGeom>
                <a:avLst/>
                <a:gdLst/>
                <a:ahLst/>
                <a:cxnLst/>
                <a:rect l="l" t="t" r="r" b="b"/>
                <a:pathLst>
                  <a:path w="67" h="156" extrusionOk="0">
                    <a:moveTo>
                      <a:pt x="0" y="0"/>
                    </a:moveTo>
                    <a:cubicBezTo>
                      <a:pt x="0" y="0"/>
                      <a:pt x="39" y="155"/>
                      <a:pt x="43" y="155"/>
                    </a:cubicBezTo>
                    <a:cubicBezTo>
                      <a:pt x="44" y="155"/>
                      <a:pt x="42" y="140"/>
                      <a:pt x="34" y="100"/>
                    </a:cubicBezTo>
                    <a:cubicBezTo>
                      <a:pt x="0" y="100"/>
                      <a:pt x="67" y="0"/>
                      <a:pt x="0" y="0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75"/>
              <p:cNvSpPr/>
              <p:nvPr/>
            </p:nvSpPr>
            <p:spPr>
              <a:xfrm>
                <a:off x="7996329" y="3824207"/>
                <a:ext cx="3885" cy="38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" extrusionOk="0">
                    <a:moveTo>
                      <a:pt x="34" y="0"/>
                    </a:moveTo>
                    <a:cubicBezTo>
                      <a:pt x="1" y="0"/>
                      <a:pt x="101" y="0"/>
                      <a:pt x="34" y="0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75"/>
              <p:cNvSpPr/>
              <p:nvPr/>
            </p:nvSpPr>
            <p:spPr>
              <a:xfrm>
                <a:off x="8023297" y="3912728"/>
                <a:ext cx="1308" cy="519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35" extrusionOk="0">
                    <a:moveTo>
                      <a:pt x="33" y="1"/>
                    </a:moveTo>
                    <a:cubicBezTo>
                      <a:pt x="33" y="1"/>
                      <a:pt x="0" y="1"/>
                      <a:pt x="0" y="68"/>
                    </a:cubicBezTo>
                    <a:cubicBezTo>
                      <a:pt x="0" y="101"/>
                      <a:pt x="33" y="134"/>
                      <a:pt x="33" y="134"/>
                    </a:cubicBezTo>
                    <a:cubicBezTo>
                      <a:pt x="33" y="68"/>
                      <a:pt x="33" y="68"/>
                      <a:pt x="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75"/>
              <p:cNvSpPr/>
              <p:nvPr/>
            </p:nvSpPr>
            <p:spPr>
              <a:xfrm>
                <a:off x="8030991" y="3989746"/>
                <a:ext cx="38" cy="3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75"/>
              <p:cNvSpPr/>
              <p:nvPr/>
            </p:nvSpPr>
            <p:spPr>
              <a:xfrm>
                <a:off x="8029683" y="3992285"/>
                <a:ext cx="1346" cy="2616"/>
              </a:xfrm>
              <a:custGeom>
                <a:avLst/>
                <a:gdLst/>
                <a:ahLst/>
                <a:cxnLst/>
                <a:rect l="l" t="t" r="r" b="b"/>
                <a:pathLst>
                  <a:path w="35" h="68" extrusionOk="0">
                    <a:moveTo>
                      <a:pt x="1" y="1"/>
                    </a:moveTo>
                    <a:lnTo>
                      <a:pt x="1" y="68"/>
                    </a:lnTo>
                    <a:cubicBezTo>
                      <a:pt x="1" y="68"/>
                      <a:pt x="34" y="1"/>
                      <a:pt x="1" y="1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75"/>
              <p:cNvSpPr/>
              <p:nvPr/>
            </p:nvSpPr>
            <p:spPr>
              <a:xfrm>
                <a:off x="8344103" y="3151743"/>
                <a:ext cx="38" cy="2616"/>
              </a:xfrm>
              <a:custGeom>
                <a:avLst/>
                <a:gdLst/>
                <a:ahLst/>
                <a:cxnLst/>
                <a:rect l="l" t="t" r="r" b="b"/>
                <a:pathLst>
                  <a:path w="1" h="68" extrusionOk="0">
                    <a:moveTo>
                      <a:pt x="0" y="1"/>
                    </a:moveTo>
                    <a:cubicBezTo>
                      <a:pt x="0" y="1"/>
                      <a:pt x="0" y="68"/>
                      <a:pt x="0" y="1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75"/>
              <p:cNvSpPr/>
              <p:nvPr/>
            </p:nvSpPr>
            <p:spPr>
              <a:xfrm>
                <a:off x="8341526" y="3132508"/>
                <a:ext cx="1308" cy="4924"/>
              </a:xfrm>
              <a:custGeom>
                <a:avLst/>
                <a:gdLst/>
                <a:ahLst/>
                <a:cxnLst/>
                <a:rect l="l" t="t" r="r" b="b"/>
                <a:pathLst>
                  <a:path w="34" h="12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73"/>
                      <a:pt x="18" y="128"/>
                      <a:pt x="28" y="128"/>
                    </a:cubicBezTo>
                    <a:cubicBezTo>
                      <a:pt x="31" y="128"/>
                      <a:pt x="34" y="119"/>
                      <a:pt x="34" y="101"/>
                    </a:cubicBezTo>
                    <a:cubicBezTo>
                      <a:pt x="34" y="101"/>
                      <a:pt x="1" y="34"/>
                      <a:pt x="1" y="1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75"/>
              <p:cNvSpPr/>
              <p:nvPr/>
            </p:nvSpPr>
            <p:spPr>
              <a:xfrm>
                <a:off x="8343103" y="3158014"/>
                <a:ext cx="2616" cy="7271"/>
              </a:xfrm>
              <a:custGeom>
                <a:avLst/>
                <a:gdLst/>
                <a:ahLst/>
                <a:cxnLst/>
                <a:rect l="l" t="t" r="r" b="b"/>
                <a:pathLst>
                  <a:path w="68" h="189" extrusionOk="0">
                    <a:moveTo>
                      <a:pt x="34" y="0"/>
                    </a:moveTo>
                    <a:cubicBezTo>
                      <a:pt x="32" y="0"/>
                      <a:pt x="29" y="2"/>
                      <a:pt x="26" y="5"/>
                    </a:cubicBezTo>
                    <a:cubicBezTo>
                      <a:pt x="0" y="5"/>
                      <a:pt x="56" y="189"/>
                      <a:pt x="65" y="189"/>
                    </a:cubicBezTo>
                    <a:cubicBezTo>
                      <a:pt x="68" y="189"/>
                      <a:pt x="67" y="174"/>
                      <a:pt x="60" y="138"/>
                    </a:cubicBezTo>
                    <a:cubicBezTo>
                      <a:pt x="29" y="138"/>
                      <a:pt x="54" y="0"/>
                      <a:pt x="34" y="0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75"/>
              <p:cNvSpPr/>
              <p:nvPr/>
            </p:nvSpPr>
            <p:spPr>
              <a:xfrm>
                <a:off x="8342795" y="3106848"/>
                <a:ext cx="3924" cy="38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" extrusionOk="0">
                    <a:moveTo>
                      <a:pt x="34" y="0"/>
                    </a:moveTo>
                    <a:cubicBezTo>
                      <a:pt x="1" y="0"/>
                      <a:pt x="101" y="0"/>
                      <a:pt x="34" y="0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75"/>
              <p:cNvSpPr/>
              <p:nvPr/>
            </p:nvSpPr>
            <p:spPr>
              <a:xfrm>
                <a:off x="8369763" y="3203101"/>
                <a:ext cx="2616" cy="5155"/>
              </a:xfrm>
              <a:custGeom>
                <a:avLst/>
                <a:gdLst/>
                <a:ahLst/>
                <a:cxnLst/>
                <a:rect l="l" t="t" r="r" b="b"/>
                <a:pathLst>
                  <a:path w="68" h="134" extrusionOk="0">
                    <a:moveTo>
                      <a:pt x="34" y="0"/>
                    </a:moveTo>
                    <a:cubicBezTo>
                      <a:pt x="34" y="0"/>
                      <a:pt x="0" y="0"/>
                      <a:pt x="34" y="34"/>
                    </a:cubicBezTo>
                    <a:cubicBezTo>
                      <a:pt x="34" y="35"/>
                      <a:pt x="35" y="36"/>
                      <a:pt x="35" y="36"/>
                    </a:cubicBezTo>
                    <a:lnTo>
                      <a:pt x="35" y="36"/>
                    </a:lnTo>
                    <a:cubicBezTo>
                      <a:pt x="34" y="23"/>
                      <a:pt x="34" y="12"/>
                      <a:pt x="34" y="0"/>
                    </a:cubicBezTo>
                    <a:close/>
                    <a:moveTo>
                      <a:pt x="35" y="36"/>
                    </a:moveTo>
                    <a:cubicBezTo>
                      <a:pt x="37" y="53"/>
                      <a:pt x="41" y="72"/>
                      <a:pt x="51" y="96"/>
                    </a:cubicBezTo>
                    <a:lnTo>
                      <a:pt x="51" y="96"/>
                    </a:lnTo>
                    <a:cubicBezTo>
                      <a:pt x="51" y="84"/>
                      <a:pt x="51" y="68"/>
                      <a:pt x="35" y="36"/>
                    </a:cubicBezTo>
                    <a:close/>
                    <a:moveTo>
                      <a:pt x="51" y="96"/>
                    </a:moveTo>
                    <a:cubicBezTo>
                      <a:pt x="51" y="109"/>
                      <a:pt x="51" y="117"/>
                      <a:pt x="67" y="134"/>
                    </a:cubicBezTo>
                    <a:cubicBezTo>
                      <a:pt x="60" y="120"/>
                      <a:pt x="55" y="108"/>
                      <a:pt x="51" y="96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75"/>
              <p:cNvSpPr/>
              <p:nvPr/>
            </p:nvSpPr>
            <p:spPr>
              <a:xfrm>
                <a:off x="8684145" y="2652589"/>
                <a:ext cx="5193" cy="38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" extrusionOk="0">
                    <a:moveTo>
                      <a:pt x="34" y="0"/>
                    </a:moveTo>
                    <a:cubicBezTo>
                      <a:pt x="1" y="0"/>
                      <a:pt x="134" y="0"/>
                      <a:pt x="34" y="0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75"/>
              <p:cNvSpPr/>
              <p:nvPr/>
            </p:nvSpPr>
            <p:spPr>
              <a:xfrm>
                <a:off x="8657216" y="2644856"/>
                <a:ext cx="7386" cy="1539"/>
              </a:xfrm>
              <a:custGeom>
                <a:avLst/>
                <a:gdLst/>
                <a:ahLst/>
                <a:cxnLst/>
                <a:rect l="l" t="t" r="r" b="b"/>
                <a:pathLst>
                  <a:path w="192" h="40" extrusionOk="0">
                    <a:moveTo>
                      <a:pt x="0" y="1"/>
                    </a:moveTo>
                    <a:cubicBezTo>
                      <a:pt x="43" y="29"/>
                      <a:pt x="91" y="39"/>
                      <a:pt x="125" y="39"/>
                    </a:cubicBezTo>
                    <a:cubicBezTo>
                      <a:pt x="172" y="39"/>
                      <a:pt x="192" y="20"/>
                      <a:pt x="134" y="1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75"/>
              <p:cNvSpPr/>
              <p:nvPr/>
            </p:nvSpPr>
            <p:spPr>
              <a:xfrm>
                <a:off x="8694417" y="2653589"/>
                <a:ext cx="12118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315" h="70" extrusionOk="0">
                    <a:moveTo>
                      <a:pt x="14" y="0"/>
                    </a:moveTo>
                    <a:cubicBezTo>
                      <a:pt x="6" y="0"/>
                      <a:pt x="1" y="2"/>
                      <a:pt x="1" y="7"/>
                    </a:cubicBezTo>
                    <a:cubicBezTo>
                      <a:pt x="24" y="30"/>
                      <a:pt x="237" y="69"/>
                      <a:pt x="291" y="69"/>
                    </a:cubicBezTo>
                    <a:cubicBezTo>
                      <a:pt x="315" y="69"/>
                      <a:pt x="307" y="61"/>
                      <a:pt x="234" y="41"/>
                    </a:cubicBezTo>
                    <a:cubicBezTo>
                      <a:pt x="234" y="46"/>
                      <a:pt x="229" y="48"/>
                      <a:pt x="221" y="48"/>
                    </a:cubicBezTo>
                    <a:cubicBezTo>
                      <a:pt x="180" y="48"/>
                      <a:pt x="56" y="0"/>
                      <a:pt x="14" y="0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75"/>
              <p:cNvSpPr/>
              <p:nvPr/>
            </p:nvSpPr>
            <p:spPr>
              <a:xfrm>
                <a:off x="8621284" y="2628583"/>
                <a:ext cx="692" cy="1193"/>
              </a:xfrm>
              <a:custGeom>
                <a:avLst/>
                <a:gdLst/>
                <a:ahLst/>
                <a:cxnLst/>
                <a:rect l="l" t="t" r="r" b="b"/>
                <a:pathLst>
                  <a:path w="18" h="31" extrusionOk="0">
                    <a:moveTo>
                      <a:pt x="15" y="0"/>
                    </a:moveTo>
                    <a:cubicBezTo>
                      <a:pt x="13" y="0"/>
                      <a:pt x="9" y="6"/>
                      <a:pt x="0" y="24"/>
                    </a:cubicBezTo>
                    <a:cubicBezTo>
                      <a:pt x="0" y="29"/>
                      <a:pt x="1" y="31"/>
                      <a:pt x="2" y="31"/>
                    </a:cubicBezTo>
                    <a:cubicBezTo>
                      <a:pt x="7" y="31"/>
                      <a:pt x="18" y="0"/>
                      <a:pt x="15" y="0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75"/>
              <p:cNvSpPr/>
              <p:nvPr/>
            </p:nvSpPr>
            <p:spPr>
              <a:xfrm>
                <a:off x="8772705" y="2657705"/>
                <a:ext cx="7732" cy="388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4" y="34"/>
                      <a:pt x="1" y="34"/>
                      <a:pt x="67" y="67"/>
                    </a:cubicBezTo>
                    <a:cubicBezTo>
                      <a:pt x="67" y="67"/>
                      <a:pt x="201" y="101"/>
                      <a:pt x="201" y="101"/>
                    </a:cubicBezTo>
                    <a:cubicBezTo>
                      <a:pt x="134" y="67"/>
                      <a:pt x="134" y="3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75"/>
              <p:cNvSpPr/>
              <p:nvPr/>
            </p:nvSpPr>
            <p:spPr>
              <a:xfrm>
                <a:off x="8741928" y="2712872"/>
                <a:ext cx="2193" cy="1847"/>
              </a:xfrm>
              <a:custGeom>
                <a:avLst/>
                <a:gdLst/>
                <a:ahLst/>
                <a:cxnLst/>
                <a:rect l="l" t="t" r="r" b="b"/>
                <a:pathLst>
                  <a:path w="57" h="48" extrusionOk="0">
                    <a:moveTo>
                      <a:pt x="33" y="1"/>
                    </a:moveTo>
                    <a:lnTo>
                      <a:pt x="33" y="1"/>
                    </a:lnTo>
                    <a:cubicBezTo>
                      <a:pt x="33" y="1"/>
                      <a:pt x="0" y="34"/>
                      <a:pt x="0" y="34"/>
                    </a:cubicBezTo>
                    <a:cubicBezTo>
                      <a:pt x="10" y="44"/>
                      <a:pt x="20" y="48"/>
                      <a:pt x="28" y="48"/>
                    </a:cubicBezTo>
                    <a:cubicBezTo>
                      <a:pt x="47" y="48"/>
                      <a:pt x="57" y="24"/>
                      <a:pt x="33" y="1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75"/>
              <p:cNvSpPr/>
              <p:nvPr/>
            </p:nvSpPr>
            <p:spPr>
              <a:xfrm>
                <a:off x="8777013" y="2709948"/>
                <a:ext cx="3424" cy="1693"/>
              </a:xfrm>
              <a:custGeom>
                <a:avLst/>
                <a:gdLst/>
                <a:ahLst/>
                <a:cxnLst/>
                <a:rect l="l" t="t" r="r" b="b"/>
                <a:pathLst>
                  <a:path w="89" h="44" extrusionOk="0">
                    <a:moveTo>
                      <a:pt x="9" y="1"/>
                    </a:moveTo>
                    <a:cubicBezTo>
                      <a:pt x="1" y="1"/>
                      <a:pt x="22" y="43"/>
                      <a:pt x="22" y="43"/>
                    </a:cubicBezTo>
                    <a:lnTo>
                      <a:pt x="89" y="43"/>
                    </a:lnTo>
                    <a:cubicBezTo>
                      <a:pt x="55" y="43"/>
                      <a:pt x="55" y="43"/>
                      <a:pt x="22" y="10"/>
                    </a:cubicBezTo>
                    <a:cubicBezTo>
                      <a:pt x="15" y="3"/>
                      <a:pt x="11" y="1"/>
                      <a:pt x="9" y="1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75"/>
              <p:cNvSpPr/>
              <p:nvPr/>
            </p:nvSpPr>
            <p:spPr>
              <a:xfrm>
                <a:off x="8621284" y="2529368"/>
                <a:ext cx="1308" cy="38"/>
              </a:xfrm>
              <a:custGeom>
                <a:avLst/>
                <a:gdLst/>
                <a:ahLst/>
                <a:cxnLst/>
                <a:rect l="l" t="t" r="r" b="b"/>
                <a:pathLst>
                  <a:path w="34" h="1" extrusionOk="0">
                    <a:moveTo>
                      <a:pt x="0" y="1"/>
                    </a:moveTo>
                    <a:cubicBezTo>
                      <a:pt x="0" y="1"/>
                      <a:pt x="34" y="1"/>
                      <a:pt x="0" y="1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75"/>
              <p:cNvSpPr/>
              <p:nvPr/>
            </p:nvSpPr>
            <p:spPr>
              <a:xfrm>
                <a:off x="8611013" y="2533215"/>
                <a:ext cx="2616" cy="2616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34" y="1"/>
                    </a:moveTo>
                    <a:cubicBezTo>
                      <a:pt x="34" y="1"/>
                      <a:pt x="1" y="34"/>
                      <a:pt x="1" y="68"/>
                    </a:cubicBezTo>
                    <a:cubicBezTo>
                      <a:pt x="1" y="68"/>
                      <a:pt x="67" y="1"/>
                      <a:pt x="34" y="1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75"/>
              <p:cNvSpPr/>
              <p:nvPr/>
            </p:nvSpPr>
            <p:spPr>
              <a:xfrm>
                <a:off x="8623862" y="2525175"/>
                <a:ext cx="4578" cy="1693"/>
              </a:xfrm>
              <a:custGeom>
                <a:avLst/>
                <a:gdLst/>
                <a:ahLst/>
                <a:cxnLst/>
                <a:rect l="l" t="t" r="r" b="b"/>
                <a:pathLst>
                  <a:path w="119" h="44" extrusionOk="0">
                    <a:moveTo>
                      <a:pt x="119" y="0"/>
                    </a:moveTo>
                    <a:cubicBezTo>
                      <a:pt x="118" y="0"/>
                      <a:pt x="27" y="43"/>
                      <a:pt x="0" y="43"/>
                    </a:cubicBezTo>
                    <a:lnTo>
                      <a:pt x="0" y="43"/>
                    </a:lnTo>
                    <a:cubicBezTo>
                      <a:pt x="4" y="43"/>
                      <a:pt x="100" y="42"/>
                      <a:pt x="100" y="10"/>
                    </a:cubicBezTo>
                    <a:cubicBezTo>
                      <a:pt x="114" y="3"/>
                      <a:pt x="119" y="0"/>
                      <a:pt x="119" y="0"/>
                    </a:cubicBezTo>
                    <a:close/>
                    <a:moveTo>
                      <a:pt x="0" y="43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43"/>
                      <a:pt x="0" y="43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75"/>
              <p:cNvSpPr/>
              <p:nvPr/>
            </p:nvSpPr>
            <p:spPr>
              <a:xfrm>
                <a:off x="8596471" y="2541640"/>
                <a:ext cx="1308" cy="616"/>
              </a:xfrm>
              <a:custGeom>
                <a:avLst/>
                <a:gdLst/>
                <a:ahLst/>
                <a:cxnLst/>
                <a:rect l="l" t="t" r="r" b="b"/>
                <a:pathLst>
                  <a:path w="34" h="16" extrusionOk="0">
                    <a:moveTo>
                      <a:pt x="4" y="0"/>
                    </a:moveTo>
                    <a:lnTo>
                      <a:pt x="4" y="0"/>
                    </a:lnTo>
                    <a:cubicBezTo>
                      <a:pt x="1" y="0"/>
                      <a:pt x="1" y="4"/>
                      <a:pt x="12" y="15"/>
                    </a:cubicBezTo>
                    <a:cubicBezTo>
                      <a:pt x="34" y="15"/>
                      <a:pt x="12" y="0"/>
                      <a:pt x="4" y="0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75"/>
              <p:cNvSpPr/>
              <p:nvPr/>
            </p:nvSpPr>
            <p:spPr>
              <a:xfrm>
                <a:off x="8645675" y="2498591"/>
                <a:ext cx="6463" cy="2577"/>
              </a:xfrm>
              <a:custGeom>
                <a:avLst/>
                <a:gdLst/>
                <a:ahLst/>
                <a:cxnLst/>
                <a:rect l="l" t="t" r="r" b="b"/>
                <a:pathLst>
                  <a:path w="168" h="67" extrusionOk="0">
                    <a:moveTo>
                      <a:pt x="67" y="0"/>
                    </a:moveTo>
                    <a:cubicBezTo>
                      <a:pt x="0" y="0"/>
                      <a:pt x="67" y="67"/>
                      <a:pt x="100" y="67"/>
                    </a:cubicBezTo>
                    <a:cubicBezTo>
                      <a:pt x="100" y="67"/>
                      <a:pt x="167" y="34"/>
                      <a:pt x="167" y="0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75"/>
              <p:cNvSpPr/>
              <p:nvPr/>
            </p:nvSpPr>
            <p:spPr>
              <a:xfrm>
                <a:off x="8413389" y="3398147"/>
                <a:ext cx="38" cy="2616"/>
              </a:xfrm>
              <a:custGeom>
                <a:avLst/>
                <a:gdLst/>
                <a:ahLst/>
                <a:cxnLst/>
                <a:rect l="l" t="t" r="r" b="b"/>
                <a:pathLst>
                  <a:path w="1" h="68" extrusionOk="0">
                    <a:moveTo>
                      <a:pt x="1" y="34"/>
                    </a:moveTo>
                    <a:lnTo>
                      <a:pt x="1" y="67"/>
                    </a:lnTo>
                    <a:cubicBezTo>
                      <a:pt x="1" y="67"/>
                      <a:pt x="1" y="1"/>
                      <a:pt x="1" y="34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75"/>
              <p:cNvSpPr/>
              <p:nvPr/>
            </p:nvSpPr>
            <p:spPr>
              <a:xfrm>
                <a:off x="8415967" y="3390183"/>
                <a:ext cx="2616" cy="2885"/>
              </a:xfrm>
              <a:custGeom>
                <a:avLst/>
                <a:gdLst/>
                <a:ahLst/>
                <a:cxnLst/>
                <a:rect l="l" t="t" r="r" b="b"/>
                <a:pathLst>
                  <a:path w="68" h="75" extrusionOk="0">
                    <a:moveTo>
                      <a:pt x="44" y="1"/>
                    </a:moveTo>
                    <a:cubicBezTo>
                      <a:pt x="42" y="1"/>
                      <a:pt x="38" y="3"/>
                      <a:pt x="34" y="7"/>
                    </a:cubicBezTo>
                    <a:cubicBezTo>
                      <a:pt x="67" y="7"/>
                      <a:pt x="0" y="41"/>
                      <a:pt x="34" y="74"/>
                    </a:cubicBezTo>
                    <a:cubicBezTo>
                      <a:pt x="34" y="74"/>
                      <a:pt x="58" y="1"/>
                      <a:pt x="44" y="1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75"/>
              <p:cNvSpPr/>
              <p:nvPr/>
            </p:nvSpPr>
            <p:spPr>
              <a:xfrm>
                <a:off x="8405964" y="3406572"/>
                <a:ext cx="1924" cy="616"/>
              </a:xfrm>
              <a:custGeom>
                <a:avLst/>
                <a:gdLst/>
                <a:ahLst/>
                <a:cxnLst/>
                <a:rect l="l" t="t" r="r" b="b"/>
                <a:pathLst>
                  <a:path w="50" h="16" extrusionOk="0">
                    <a:moveTo>
                      <a:pt x="5" y="0"/>
                    </a:moveTo>
                    <a:cubicBezTo>
                      <a:pt x="1" y="0"/>
                      <a:pt x="5" y="4"/>
                      <a:pt x="27" y="15"/>
                    </a:cubicBezTo>
                    <a:cubicBezTo>
                      <a:pt x="49" y="15"/>
                      <a:pt x="12" y="0"/>
                      <a:pt x="5" y="0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75"/>
              <p:cNvSpPr/>
              <p:nvPr/>
            </p:nvSpPr>
            <p:spPr>
              <a:xfrm>
                <a:off x="8406349" y="3372487"/>
                <a:ext cx="654" cy="10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26" extrusionOk="0">
                    <a:moveTo>
                      <a:pt x="17" y="0"/>
                    </a:moveTo>
                    <a:cubicBezTo>
                      <a:pt x="0" y="17"/>
                      <a:pt x="0" y="25"/>
                      <a:pt x="4" y="25"/>
                    </a:cubicBezTo>
                    <a:cubicBezTo>
                      <a:pt x="9" y="25"/>
                      <a:pt x="17" y="17"/>
                      <a:pt x="17" y="0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75"/>
              <p:cNvSpPr/>
              <p:nvPr/>
            </p:nvSpPr>
            <p:spPr>
              <a:xfrm>
                <a:off x="8424930" y="3486706"/>
                <a:ext cx="2616" cy="1308"/>
              </a:xfrm>
              <a:custGeom>
                <a:avLst/>
                <a:gdLst/>
                <a:ahLst/>
                <a:cxnLst/>
                <a:rect l="l" t="t" r="r" b="b"/>
                <a:pathLst>
                  <a:path w="68" h="34" extrusionOk="0">
                    <a:moveTo>
                      <a:pt x="1" y="0"/>
                    </a:moveTo>
                    <a:cubicBezTo>
                      <a:pt x="1" y="0"/>
                      <a:pt x="68" y="34"/>
                      <a:pt x="1" y="0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75"/>
              <p:cNvSpPr/>
              <p:nvPr/>
            </p:nvSpPr>
            <p:spPr>
              <a:xfrm>
                <a:off x="8401848" y="3471279"/>
                <a:ext cx="6194" cy="2731"/>
              </a:xfrm>
              <a:custGeom>
                <a:avLst/>
                <a:gdLst/>
                <a:ahLst/>
                <a:cxnLst/>
                <a:rect l="l" t="t" r="r" b="b"/>
                <a:pathLst>
                  <a:path w="161" h="71" extrusionOk="0">
                    <a:moveTo>
                      <a:pt x="0" y="1"/>
                    </a:moveTo>
                    <a:cubicBezTo>
                      <a:pt x="62" y="42"/>
                      <a:pt x="124" y="71"/>
                      <a:pt x="147" y="71"/>
                    </a:cubicBezTo>
                    <a:cubicBezTo>
                      <a:pt x="160" y="71"/>
                      <a:pt x="159" y="60"/>
                      <a:pt x="134" y="34"/>
                    </a:cubicBezTo>
                    <a:cubicBezTo>
                      <a:pt x="100" y="34"/>
                      <a:pt x="34" y="1"/>
                      <a:pt x="0" y="1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75"/>
              <p:cNvSpPr/>
              <p:nvPr/>
            </p:nvSpPr>
            <p:spPr>
              <a:xfrm>
                <a:off x="8432624" y="3490322"/>
                <a:ext cx="10348" cy="4770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24" extrusionOk="0">
                    <a:moveTo>
                      <a:pt x="7" y="1"/>
                    </a:moveTo>
                    <a:cubicBezTo>
                      <a:pt x="3" y="1"/>
                      <a:pt x="1" y="3"/>
                      <a:pt x="1" y="6"/>
                    </a:cubicBezTo>
                    <a:cubicBezTo>
                      <a:pt x="25" y="30"/>
                      <a:pt x="223" y="124"/>
                      <a:pt x="256" y="124"/>
                    </a:cubicBezTo>
                    <a:cubicBezTo>
                      <a:pt x="269" y="124"/>
                      <a:pt x="257" y="110"/>
                      <a:pt x="201" y="73"/>
                    </a:cubicBezTo>
                    <a:cubicBezTo>
                      <a:pt x="197" y="77"/>
                      <a:pt x="192" y="78"/>
                      <a:pt x="185" y="78"/>
                    </a:cubicBezTo>
                    <a:cubicBezTo>
                      <a:pt x="139" y="78"/>
                      <a:pt x="33" y="1"/>
                      <a:pt x="7" y="1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75"/>
              <p:cNvSpPr/>
              <p:nvPr/>
            </p:nvSpPr>
            <p:spPr>
              <a:xfrm>
                <a:off x="8377457" y="3443965"/>
                <a:ext cx="769" cy="808"/>
              </a:xfrm>
              <a:custGeom>
                <a:avLst/>
                <a:gdLst/>
                <a:ahLst/>
                <a:cxnLst/>
                <a:rect l="l" t="t" r="r" b="b"/>
                <a:pathLst>
                  <a:path w="20" h="21" extrusionOk="0">
                    <a:moveTo>
                      <a:pt x="14" y="1"/>
                    </a:moveTo>
                    <a:cubicBezTo>
                      <a:pt x="12" y="1"/>
                      <a:pt x="8" y="3"/>
                      <a:pt x="1" y="10"/>
                    </a:cubicBezTo>
                    <a:cubicBezTo>
                      <a:pt x="1" y="17"/>
                      <a:pt x="2" y="20"/>
                      <a:pt x="4" y="20"/>
                    </a:cubicBezTo>
                    <a:cubicBezTo>
                      <a:pt x="10" y="20"/>
                      <a:pt x="19" y="1"/>
                      <a:pt x="14" y="1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75"/>
              <p:cNvSpPr/>
              <p:nvPr/>
            </p:nvSpPr>
            <p:spPr>
              <a:xfrm>
                <a:off x="8504487" y="3500824"/>
                <a:ext cx="7771" cy="1308"/>
              </a:xfrm>
              <a:custGeom>
                <a:avLst/>
                <a:gdLst/>
                <a:ahLst/>
                <a:cxnLst/>
                <a:rect l="l" t="t" r="r" b="b"/>
                <a:pathLst>
                  <a:path w="202" h="34" extrusionOk="0">
                    <a:moveTo>
                      <a:pt x="1" y="0"/>
                    </a:moveTo>
                    <a:cubicBezTo>
                      <a:pt x="1" y="0"/>
                      <a:pt x="1" y="0"/>
                      <a:pt x="68" y="33"/>
                    </a:cubicBezTo>
                    <a:lnTo>
                      <a:pt x="201" y="33"/>
                    </a:lnTo>
                    <a:cubicBezTo>
                      <a:pt x="101" y="33"/>
                      <a:pt x="101" y="0"/>
                      <a:pt x="1" y="0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75"/>
              <p:cNvSpPr/>
              <p:nvPr/>
            </p:nvSpPr>
            <p:spPr>
              <a:xfrm>
                <a:off x="8374457" y="4998403"/>
                <a:ext cx="2616" cy="1154"/>
              </a:xfrm>
              <a:custGeom>
                <a:avLst/>
                <a:gdLst/>
                <a:ahLst/>
                <a:cxnLst/>
                <a:rect l="l" t="t" r="r" b="b"/>
                <a:pathLst>
                  <a:path w="68" h="30" extrusionOk="0">
                    <a:moveTo>
                      <a:pt x="45" y="0"/>
                    </a:moveTo>
                    <a:cubicBezTo>
                      <a:pt x="1" y="0"/>
                      <a:pt x="45" y="30"/>
                      <a:pt x="60" y="30"/>
                    </a:cubicBezTo>
                    <a:cubicBezTo>
                      <a:pt x="68" y="30"/>
                      <a:pt x="68" y="22"/>
                      <a:pt x="45" y="0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75"/>
              <p:cNvSpPr/>
              <p:nvPr/>
            </p:nvSpPr>
            <p:spPr>
              <a:xfrm>
                <a:off x="8340256" y="4979129"/>
                <a:ext cx="8040" cy="3962"/>
              </a:xfrm>
              <a:custGeom>
                <a:avLst/>
                <a:gdLst/>
                <a:ahLst/>
                <a:cxnLst/>
                <a:rect l="l" t="t" r="r" b="b"/>
                <a:pathLst>
                  <a:path w="209" h="10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" y="8"/>
                      <a:pt x="18" y="15"/>
                      <a:pt x="31" y="23"/>
                    </a:cubicBezTo>
                    <a:lnTo>
                      <a:pt x="31" y="23"/>
                    </a:lnTo>
                    <a:cubicBezTo>
                      <a:pt x="21" y="16"/>
                      <a:pt x="11" y="8"/>
                      <a:pt x="0" y="1"/>
                    </a:cubicBezTo>
                    <a:close/>
                    <a:moveTo>
                      <a:pt x="31" y="23"/>
                    </a:moveTo>
                    <a:lnTo>
                      <a:pt x="31" y="23"/>
                    </a:lnTo>
                    <a:cubicBezTo>
                      <a:pt x="106" y="73"/>
                      <a:pt x="175" y="102"/>
                      <a:pt x="196" y="102"/>
                    </a:cubicBezTo>
                    <a:cubicBezTo>
                      <a:pt x="209" y="102"/>
                      <a:pt x="203" y="91"/>
                      <a:pt x="167" y="67"/>
                    </a:cubicBezTo>
                    <a:cubicBezTo>
                      <a:pt x="141" y="67"/>
                      <a:pt x="75" y="47"/>
                      <a:pt x="31" y="23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75"/>
              <p:cNvSpPr/>
              <p:nvPr/>
            </p:nvSpPr>
            <p:spPr>
              <a:xfrm>
                <a:off x="8386460" y="5004635"/>
                <a:ext cx="1346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3" extrusionOk="0">
                    <a:moveTo>
                      <a:pt x="6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26" y="30"/>
                      <a:pt x="325" y="193"/>
                      <a:pt x="344" y="193"/>
                    </a:cubicBezTo>
                    <a:cubicBezTo>
                      <a:pt x="350" y="193"/>
                      <a:pt x="330" y="177"/>
                      <a:pt x="267" y="138"/>
                    </a:cubicBezTo>
                    <a:cubicBezTo>
                      <a:pt x="237" y="138"/>
                      <a:pt x="41" y="0"/>
                      <a:pt x="6" y="0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75"/>
              <p:cNvSpPr/>
              <p:nvPr/>
            </p:nvSpPr>
            <p:spPr>
              <a:xfrm>
                <a:off x="8294053" y="4950623"/>
                <a:ext cx="808" cy="1231"/>
              </a:xfrm>
              <a:custGeom>
                <a:avLst/>
                <a:gdLst/>
                <a:ahLst/>
                <a:cxnLst/>
                <a:rect l="l" t="t" r="r" b="b"/>
                <a:pathLst>
                  <a:path w="21" h="32" extrusionOk="0">
                    <a:moveTo>
                      <a:pt x="11" y="1"/>
                    </a:moveTo>
                    <a:cubicBezTo>
                      <a:pt x="9" y="1"/>
                      <a:pt x="5" y="3"/>
                      <a:pt x="0" y="8"/>
                    </a:cubicBezTo>
                    <a:cubicBezTo>
                      <a:pt x="0" y="25"/>
                      <a:pt x="3" y="31"/>
                      <a:pt x="5" y="31"/>
                    </a:cubicBezTo>
                    <a:cubicBezTo>
                      <a:pt x="12" y="31"/>
                      <a:pt x="20" y="1"/>
                      <a:pt x="11" y="1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75"/>
              <p:cNvSpPr/>
              <p:nvPr/>
            </p:nvSpPr>
            <p:spPr>
              <a:xfrm>
                <a:off x="8486522" y="5040721"/>
                <a:ext cx="11618" cy="6463"/>
              </a:xfrm>
              <a:custGeom>
                <a:avLst/>
                <a:gdLst/>
                <a:ahLst/>
                <a:cxnLst/>
                <a:rect l="l" t="t" r="r" b="b"/>
                <a:pathLst>
                  <a:path w="302" h="168" extrusionOk="0">
                    <a:moveTo>
                      <a:pt x="34" y="1"/>
                    </a:moveTo>
                    <a:cubicBezTo>
                      <a:pt x="34" y="34"/>
                      <a:pt x="1" y="34"/>
                      <a:pt x="101" y="68"/>
                    </a:cubicBezTo>
                    <a:cubicBezTo>
                      <a:pt x="101" y="68"/>
                      <a:pt x="268" y="168"/>
                      <a:pt x="301" y="168"/>
                    </a:cubicBezTo>
                    <a:cubicBezTo>
                      <a:pt x="168" y="101"/>
                      <a:pt x="168" y="68"/>
                      <a:pt x="34" y="1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75"/>
              <p:cNvSpPr/>
              <p:nvPr/>
            </p:nvSpPr>
            <p:spPr>
              <a:xfrm>
                <a:off x="8567387" y="4569765"/>
                <a:ext cx="38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1" h="35" extrusionOk="0">
                    <a:moveTo>
                      <a:pt x="0" y="1"/>
                    </a:moveTo>
                    <a:cubicBezTo>
                      <a:pt x="0" y="1"/>
                      <a:pt x="0" y="34"/>
                      <a:pt x="0" y="1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75"/>
              <p:cNvSpPr/>
              <p:nvPr/>
            </p:nvSpPr>
            <p:spPr>
              <a:xfrm>
                <a:off x="8563540" y="4551799"/>
                <a:ext cx="1308" cy="4232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0" extrusionOk="0">
                    <a:moveTo>
                      <a:pt x="0" y="1"/>
                    </a:moveTo>
                    <a:cubicBezTo>
                      <a:pt x="0" y="55"/>
                      <a:pt x="23" y="110"/>
                      <a:pt x="31" y="110"/>
                    </a:cubicBezTo>
                    <a:cubicBezTo>
                      <a:pt x="33" y="110"/>
                      <a:pt x="34" y="107"/>
                      <a:pt x="34" y="101"/>
                    </a:cubicBezTo>
                    <a:cubicBezTo>
                      <a:pt x="34" y="10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75"/>
              <p:cNvSpPr/>
              <p:nvPr/>
            </p:nvSpPr>
            <p:spPr>
              <a:xfrm>
                <a:off x="8567695" y="4574689"/>
                <a:ext cx="3078" cy="6232"/>
              </a:xfrm>
              <a:custGeom>
                <a:avLst/>
                <a:gdLst/>
                <a:ahLst/>
                <a:cxnLst/>
                <a:rect l="l" t="t" r="r" b="b"/>
                <a:pathLst>
                  <a:path w="80" h="162" extrusionOk="0">
                    <a:moveTo>
                      <a:pt x="36" y="1"/>
                    </a:moveTo>
                    <a:cubicBezTo>
                      <a:pt x="33" y="1"/>
                      <a:pt x="30" y="2"/>
                      <a:pt x="26" y="6"/>
                    </a:cubicBezTo>
                    <a:cubicBezTo>
                      <a:pt x="0" y="6"/>
                      <a:pt x="72" y="161"/>
                      <a:pt x="78" y="161"/>
                    </a:cubicBezTo>
                    <a:cubicBezTo>
                      <a:pt x="80" y="161"/>
                      <a:pt x="75" y="146"/>
                      <a:pt x="59" y="106"/>
                    </a:cubicBezTo>
                    <a:cubicBezTo>
                      <a:pt x="59" y="106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75"/>
              <p:cNvSpPr/>
              <p:nvPr/>
            </p:nvSpPr>
            <p:spPr>
              <a:xfrm>
                <a:off x="8602780" y="4602619"/>
                <a:ext cx="4424" cy="3116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1" extrusionOk="0">
                    <a:moveTo>
                      <a:pt x="12" y="0"/>
                    </a:moveTo>
                    <a:cubicBezTo>
                      <a:pt x="1" y="0"/>
                      <a:pt x="24" y="24"/>
                      <a:pt x="48" y="47"/>
                    </a:cubicBezTo>
                    <a:cubicBezTo>
                      <a:pt x="48" y="47"/>
                      <a:pt x="81" y="81"/>
                      <a:pt x="115" y="81"/>
                    </a:cubicBezTo>
                    <a:cubicBezTo>
                      <a:pt x="115" y="81"/>
                      <a:pt x="81" y="47"/>
                      <a:pt x="48" y="14"/>
                    </a:cubicBezTo>
                    <a:cubicBezTo>
                      <a:pt x="28" y="4"/>
                      <a:pt x="17" y="0"/>
                      <a:pt x="12" y="0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75"/>
              <p:cNvSpPr/>
              <p:nvPr/>
            </p:nvSpPr>
            <p:spPr>
              <a:xfrm>
                <a:off x="8576774" y="4538104"/>
                <a:ext cx="1539" cy="2193"/>
              </a:xfrm>
              <a:custGeom>
                <a:avLst/>
                <a:gdLst/>
                <a:ahLst/>
                <a:cxnLst/>
                <a:rect l="l" t="t" r="r" b="b"/>
                <a:pathLst>
                  <a:path w="40" h="57" extrusionOk="0">
                    <a:moveTo>
                      <a:pt x="37" y="0"/>
                    </a:moveTo>
                    <a:cubicBezTo>
                      <a:pt x="36" y="0"/>
                      <a:pt x="32" y="6"/>
                      <a:pt x="23" y="23"/>
                    </a:cubicBezTo>
                    <a:cubicBezTo>
                      <a:pt x="29" y="23"/>
                      <a:pt x="32" y="24"/>
                      <a:pt x="33" y="26"/>
                    </a:cubicBezTo>
                    <a:lnTo>
                      <a:pt x="33" y="26"/>
                    </a:lnTo>
                    <a:cubicBezTo>
                      <a:pt x="37" y="13"/>
                      <a:pt x="40" y="0"/>
                      <a:pt x="37" y="0"/>
                    </a:cubicBezTo>
                    <a:close/>
                    <a:moveTo>
                      <a:pt x="33" y="26"/>
                    </a:moveTo>
                    <a:cubicBezTo>
                      <a:pt x="32" y="28"/>
                      <a:pt x="32" y="29"/>
                      <a:pt x="31" y="31"/>
                    </a:cubicBezTo>
                    <a:lnTo>
                      <a:pt x="31" y="31"/>
                    </a:lnTo>
                    <a:cubicBezTo>
                      <a:pt x="33" y="29"/>
                      <a:pt x="33" y="27"/>
                      <a:pt x="33" y="26"/>
                    </a:cubicBezTo>
                    <a:close/>
                    <a:moveTo>
                      <a:pt x="31" y="31"/>
                    </a:moveTo>
                    <a:lnTo>
                      <a:pt x="31" y="31"/>
                    </a:lnTo>
                    <a:cubicBezTo>
                      <a:pt x="25" y="41"/>
                      <a:pt x="0" y="56"/>
                      <a:pt x="23" y="56"/>
                    </a:cubicBezTo>
                    <a:cubicBezTo>
                      <a:pt x="23" y="56"/>
                      <a:pt x="27" y="44"/>
                      <a:pt x="31" y="31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75"/>
              <p:cNvSpPr/>
              <p:nvPr/>
            </p:nvSpPr>
            <p:spPr>
              <a:xfrm>
                <a:off x="8564232" y="4521023"/>
                <a:ext cx="1924" cy="3155"/>
              </a:xfrm>
              <a:custGeom>
                <a:avLst/>
                <a:gdLst/>
                <a:ahLst/>
                <a:cxnLst/>
                <a:rect l="l" t="t" r="r" b="b"/>
                <a:pathLst>
                  <a:path w="50" h="82" extrusionOk="0">
                    <a:moveTo>
                      <a:pt x="49" y="0"/>
                    </a:moveTo>
                    <a:cubicBezTo>
                      <a:pt x="49" y="0"/>
                      <a:pt x="49" y="0"/>
                      <a:pt x="16" y="67"/>
                    </a:cubicBezTo>
                    <a:cubicBezTo>
                      <a:pt x="5" y="78"/>
                      <a:pt x="1" y="82"/>
                      <a:pt x="2" y="82"/>
                    </a:cubicBezTo>
                    <a:cubicBezTo>
                      <a:pt x="5" y="82"/>
                      <a:pt x="27" y="67"/>
                      <a:pt x="49" y="67"/>
                    </a:cubicBez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32" name="Google Shape;1232;p75"/>
            <p:cNvSpPr/>
            <p:nvPr/>
          </p:nvSpPr>
          <p:spPr>
            <a:xfrm>
              <a:off x="8138725" y="4869375"/>
              <a:ext cx="561050" cy="304775"/>
            </a:xfrm>
            <a:custGeom>
              <a:avLst/>
              <a:gdLst/>
              <a:ahLst/>
              <a:cxnLst/>
              <a:rect l="l" t="t" r="r" b="b"/>
              <a:pathLst>
                <a:path w="22442" h="12191" extrusionOk="0">
                  <a:moveTo>
                    <a:pt x="0" y="0"/>
                  </a:moveTo>
                  <a:cubicBezTo>
                    <a:pt x="7613" y="3811"/>
                    <a:pt x="15143" y="7809"/>
                    <a:pt x="22442" y="12191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33" name="Google Shape;1233;p75"/>
            <p:cNvSpPr/>
            <p:nvPr/>
          </p:nvSpPr>
          <p:spPr>
            <a:xfrm>
              <a:off x="8620125" y="5174150"/>
              <a:ext cx="86575" cy="152375"/>
            </a:xfrm>
            <a:custGeom>
              <a:avLst/>
              <a:gdLst/>
              <a:ahLst/>
              <a:cxnLst/>
              <a:rect l="l" t="t" r="r" b="b"/>
              <a:pathLst>
                <a:path w="3463" h="6095" extrusionOk="0">
                  <a:moveTo>
                    <a:pt x="3463" y="0"/>
                  </a:moveTo>
                  <a:cubicBezTo>
                    <a:pt x="2821" y="2247"/>
                    <a:pt x="1460" y="4271"/>
                    <a:pt x="0" y="6095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34" name="Google Shape;1234;p75"/>
            <p:cNvSpPr/>
            <p:nvPr/>
          </p:nvSpPr>
          <p:spPr>
            <a:xfrm>
              <a:off x="8592400" y="4606175"/>
              <a:ext cx="301325" cy="69250"/>
            </a:xfrm>
            <a:custGeom>
              <a:avLst/>
              <a:gdLst/>
              <a:ahLst/>
              <a:cxnLst/>
              <a:rect l="l" t="t" r="r" b="b"/>
              <a:pathLst>
                <a:path w="12053" h="2770" extrusionOk="0">
                  <a:moveTo>
                    <a:pt x="12053" y="2770"/>
                  </a:moveTo>
                  <a:cubicBezTo>
                    <a:pt x="7956" y="2317"/>
                    <a:pt x="3911" y="130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35" name="Google Shape;1235;p75"/>
            <p:cNvSpPr/>
            <p:nvPr/>
          </p:nvSpPr>
          <p:spPr>
            <a:xfrm>
              <a:off x="8291100" y="4602700"/>
              <a:ext cx="304775" cy="48775"/>
            </a:xfrm>
            <a:custGeom>
              <a:avLst/>
              <a:gdLst/>
              <a:ahLst/>
              <a:cxnLst/>
              <a:rect l="l" t="t" r="r" b="b"/>
              <a:pathLst>
                <a:path w="12191" h="1951" extrusionOk="0">
                  <a:moveTo>
                    <a:pt x="12191" y="0"/>
                  </a:moveTo>
                  <a:cubicBezTo>
                    <a:pt x="8663" y="2118"/>
                    <a:pt x="4115" y="1940"/>
                    <a:pt x="0" y="1940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36" name="Google Shape;1236;p75"/>
            <p:cNvSpPr/>
            <p:nvPr/>
          </p:nvSpPr>
          <p:spPr>
            <a:xfrm>
              <a:off x="8440025" y="3466750"/>
              <a:ext cx="360175" cy="38575"/>
            </a:xfrm>
            <a:custGeom>
              <a:avLst/>
              <a:gdLst/>
              <a:ahLst/>
              <a:cxnLst/>
              <a:rect l="l" t="t" r="r" b="b"/>
              <a:pathLst>
                <a:path w="14407" h="1543" extrusionOk="0">
                  <a:moveTo>
                    <a:pt x="0" y="970"/>
                  </a:moveTo>
                  <a:cubicBezTo>
                    <a:pt x="4748" y="1759"/>
                    <a:pt x="9982" y="1893"/>
                    <a:pt x="14407" y="0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2C3DFE9-9E7B-92C0-FDFB-DE79785D6E85}"/>
              </a:ext>
            </a:extLst>
          </p:cNvPr>
          <p:cNvSpPr txBox="1"/>
          <p:nvPr/>
        </p:nvSpPr>
        <p:spPr>
          <a:xfrm>
            <a:off x="2102977" y="2190157"/>
            <a:ext cx="60491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對於死亡的看法？</a:t>
            </a:r>
            <a:endParaRPr lang="en-US" altLang="zh-TW" sz="20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自殺個案會勾起你什麼情緒</a:t>
            </a:r>
            <a:r>
              <a:rPr lang="en-US" altLang="zh-TW" sz="20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</a:t>
            </a:r>
            <a:r>
              <a:rPr lang="zh-TW" altLang="en-US" sz="20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會讓你想到什麼</a:t>
            </a:r>
            <a:r>
              <a:rPr lang="en-US" altLang="zh-TW" sz="20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如果個案自殺身亡，你會有什麼反應</a:t>
            </a:r>
            <a:r>
              <a:rPr lang="en-US" altLang="zh-TW" sz="20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你會如何看待自己的反應及情緒？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76"/>
          <p:cNvSpPr txBox="1">
            <a:spLocks noGrp="1"/>
          </p:cNvSpPr>
          <p:nvPr>
            <p:ph type="title"/>
          </p:nvPr>
        </p:nvSpPr>
        <p:spPr>
          <a:xfrm>
            <a:off x="1074900" y="1022603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助人者的界限</a:t>
            </a:r>
            <a:endParaRPr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C89B05E-BBFC-CCEA-B0B6-1CED9BFD9A1A}"/>
              </a:ext>
            </a:extLst>
          </p:cNvPr>
          <p:cNvSpPr txBox="1"/>
          <p:nvPr/>
        </p:nvSpPr>
        <p:spPr>
          <a:xfrm>
            <a:off x="1012337" y="1993064"/>
            <a:ext cx="7715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對個案身心照顧負責並不同於對個案生命負責。 </a:t>
            </a:r>
            <a:endParaRPr lang="en-US" altLang="zh-TW" sz="20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個案永遠有選擇自己要自殺的權利。 </a:t>
            </a:r>
            <a:endParaRPr lang="en-US" altLang="zh-TW" sz="20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不過度反應，也不忽略警訊。</a:t>
            </a:r>
            <a:endParaRPr lang="en-US" altLang="zh-TW" sz="20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altLang="zh-TW" sz="20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51307ACF-32BD-23F1-5F28-951D47331305}"/>
              </a:ext>
            </a:extLst>
          </p:cNvPr>
          <p:cNvSpPr txBox="1"/>
          <p:nvPr/>
        </p:nvSpPr>
        <p:spPr>
          <a:xfrm>
            <a:off x="1242616" y="3618909"/>
            <a:ext cx="73345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聚焦於可控面（自己已能做的），放下不可控面（他人的選擇）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p79"/>
          <p:cNvSpPr txBox="1">
            <a:spLocks noGrp="1"/>
          </p:cNvSpPr>
          <p:nvPr>
            <p:ph type="title"/>
          </p:nvPr>
        </p:nvSpPr>
        <p:spPr>
          <a:xfrm>
            <a:off x="2891494" y="993383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助人者的心理安頓</a:t>
            </a:r>
            <a:endParaRPr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1355" name="Google Shape;1355;p79"/>
          <p:cNvGrpSpPr/>
          <p:nvPr/>
        </p:nvGrpSpPr>
        <p:grpSpPr>
          <a:xfrm>
            <a:off x="-1188324" y="2914588"/>
            <a:ext cx="4117504" cy="2396056"/>
            <a:chOff x="-1188324" y="2914588"/>
            <a:chExt cx="4117504" cy="2396056"/>
          </a:xfrm>
        </p:grpSpPr>
        <p:sp>
          <p:nvSpPr>
            <p:cNvPr id="1356" name="Google Shape;1356;p79"/>
            <p:cNvSpPr/>
            <p:nvPr/>
          </p:nvSpPr>
          <p:spPr>
            <a:xfrm>
              <a:off x="1496375" y="3938829"/>
              <a:ext cx="1038127" cy="1195128"/>
            </a:xfrm>
            <a:custGeom>
              <a:avLst/>
              <a:gdLst/>
              <a:ahLst/>
              <a:cxnLst/>
              <a:rect l="l" t="t" r="r" b="b"/>
              <a:pathLst>
                <a:path w="26634" h="30662" extrusionOk="0">
                  <a:moveTo>
                    <a:pt x="17052" y="1"/>
                  </a:moveTo>
                  <a:cubicBezTo>
                    <a:pt x="16093" y="1"/>
                    <a:pt x="15027" y="178"/>
                    <a:pt x="13843" y="564"/>
                  </a:cubicBezTo>
                  <a:cubicBezTo>
                    <a:pt x="12342" y="4934"/>
                    <a:pt x="11608" y="7869"/>
                    <a:pt x="15044" y="12606"/>
                  </a:cubicBezTo>
                  <a:cubicBezTo>
                    <a:pt x="16579" y="14774"/>
                    <a:pt x="16812" y="16108"/>
                    <a:pt x="17112" y="20044"/>
                  </a:cubicBezTo>
                  <a:cubicBezTo>
                    <a:pt x="17212" y="21145"/>
                    <a:pt x="17479" y="22346"/>
                    <a:pt x="15344" y="22813"/>
                  </a:cubicBezTo>
                  <a:cubicBezTo>
                    <a:pt x="12175" y="23547"/>
                    <a:pt x="3569" y="25115"/>
                    <a:pt x="3569" y="25115"/>
                  </a:cubicBezTo>
                  <a:cubicBezTo>
                    <a:pt x="3569" y="25115"/>
                    <a:pt x="0" y="27717"/>
                    <a:pt x="1935" y="29818"/>
                  </a:cubicBezTo>
                  <a:cubicBezTo>
                    <a:pt x="9358" y="30363"/>
                    <a:pt x="11167" y="30661"/>
                    <a:pt x="14786" y="30661"/>
                  </a:cubicBezTo>
                  <a:cubicBezTo>
                    <a:pt x="15151" y="30661"/>
                    <a:pt x="15535" y="30658"/>
                    <a:pt x="15945" y="30652"/>
                  </a:cubicBezTo>
                  <a:cubicBezTo>
                    <a:pt x="20581" y="30552"/>
                    <a:pt x="25852" y="28150"/>
                    <a:pt x="25718" y="22680"/>
                  </a:cubicBezTo>
                  <a:cubicBezTo>
                    <a:pt x="25597" y="17707"/>
                    <a:pt x="26634" y="1"/>
                    <a:pt x="170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79"/>
            <p:cNvSpPr/>
            <p:nvPr/>
          </p:nvSpPr>
          <p:spPr>
            <a:xfrm>
              <a:off x="-1188324" y="2914588"/>
              <a:ext cx="687680" cy="509280"/>
            </a:xfrm>
            <a:custGeom>
              <a:avLst/>
              <a:gdLst/>
              <a:ahLst/>
              <a:cxnLst/>
              <a:rect l="l" t="t" r="r" b="b"/>
              <a:pathLst>
                <a:path w="17643" h="13066" extrusionOk="0">
                  <a:moveTo>
                    <a:pt x="4970" y="0"/>
                  </a:moveTo>
                  <a:cubicBezTo>
                    <a:pt x="3828" y="0"/>
                    <a:pt x="2671" y="236"/>
                    <a:pt x="1731" y="756"/>
                  </a:cubicBezTo>
                  <a:cubicBezTo>
                    <a:pt x="964" y="1390"/>
                    <a:pt x="63" y="1023"/>
                    <a:pt x="30" y="1657"/>
                  </a:cubicBezTo>
                  <a:cubicBezTo>
                    <a:pt x="1" y="2181"/>
                    <a:pt x="73" y="2908"/>
                    <a:pt x="1553" y="2908"/>
                  </a:cubicBezTo>
                  <a:cubicBezTo>
                    <a:pt x="1770" y="2908"/>
                    <a:pt x="2017" y="2892"/>
                    <a:pt x="2298" y="2858"/>
                  </a:cubicBezTo>
                  <a:cubicBezTo>
                    <a:pt x="2432" y="2842"/>
                    <a:pt x="2563" y="2834"/>
                    <a:pt x="2693" y="2834"/>
                  </a:cubicBezTo>
                  <a:cubicBezTo>
                    <a:pt x="4699" y="2834"/>
                    <a:pt x="6214" y="4687"/>
                    <a:pt x="6935" y="5627"/>
                  </a:cubicBezTo>
                  <a:cubicBezTo>
                    <a:pt x="8836" y="8095"/>
                    <a:pt x="10971" y="6661"/>
                    <a:pt x="10938" y="13065"/>
                  </a:cubicBezTo>
                  <a:lnTo>
                    <a:pt x="16075" y="11664"/>
                  </a:lnTo>
                  <a:cubicBezTo>
                    <a:pt x="15908" y="10163"/>
                    <a:pt x="16108" y="8662"/>
                    <a:pt x="16709" y="7294"/>
                  </a:cubicBezTo>
                  <a:cubicBezTo>
                    <a:pt x="17643" y="5093"/>
                    <a:pt x="17142" y="2858"/>
                    <a:pt x="14140" y="2658"/>
                  </a:cubicBezTo>
                  <a:cubicBezTo>
                    <a:pt x="13778" y="2633"/>
                    <a:pt x="13453" y="2624"/>
                    <a:pt x="13159" y="2624"/>
                  </a:cubicBezTo>
                  <a:cubicBezTo>
                    <a:pt x="12325" y="2624"/>
                    <a:pt x="11743" y="2697"/>
                    <a:pt x="11275" y="2697"/>
                  </a:cubicBezTo>
                  <a:cubicBezTo>
                    <a:pt x="10558" y="2697"/>
                    <a:pt x="10110" y="2526"/>
                    <a:pt x="9437" y="1657"/>
                  </a:cubicBezTo>
                  <a:cubicBezTo>
                    <a:pt x="8652" y="624"/>
                    <a:pt x="6830" y="0"/>
                    <a:pt x="49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79"/>
            <p:cNvSpPr/>
            <p:nvPr/>
          </p:nvSpPr>
          <p:spPr>
            <a:xfrm>
              <a:off x="-781521" y="3345792"/>
              <a:ext cx="1327535" cy="1636977"/>
            </a:xfrm>
            <a:custGeom>
              <a:avLst/>
              <a:gdLst/>
              <a:ahLst/>
              <a:cxnLst/>
              <a:rect l="l" t="t" r="r" b="b"/>
              <a:pathLst>
                <a:path w="34059" h="41998" extrusionOk="0">
                  <a:moveTo>
                    <a:pt x="6472" y="1"/>
                  </a:moveTo>
                  <a:cubicBezTo>
                    <a:pt x="4203" y="134"/>
                    <a:pt x="0" y="1068"/>
                    <a:pt x="0" y="1068"/>
                  </a:cubicBezTo>
                  <a:cubicBezTo>
                    <a:pt x="0" y="1068"/>
                    <a:pt x="2002" y="20816"/>
                    <a:pt x="1501" y="28855"/>
                  </a:cubicBezTo>
                  <a:cubicBezTo>
                    <a:pt x="968" y="36927"/>
                    <a:pt x="1368" y="36594"/>
                    <a:pt x="2602" y="38628"/>
                  </a:cubicBezTo>
                  <a:cubicBezTo>
                    <a:pt x="3803" y="40630"/>
                    <a:pt x="19381" y="41998"/>
                    <a:pt x="19381" y="41998"/>
                  </a:cubicBezTo>
                  <a:cubicBezTo>
                    <a:pt x="19381" y="41998"/>
                    <a:pt x="26252" y="29122"/>
                    <a:pt x="34058" y="22784"/>
                  </a:cubicBezTo>
                  <a:lnTo>
                    <a:pt x="34058" y="22784"/>
                  </a:lnTo>
                  <a:cubicBezTo>
                    <a:pt x="19581" y="24652"/>
                    <a:pt x="9907" y="28888"/>
                    <a:pt x="9907" y="28888"/>
                  </a:cubicBezTo>
                  <a:lnTo>
                    <a:pt x="9907" y="28888"/>
                  </a:lnTo>
                  <a:cubicBezTo>
                    <a:pt x="11775" y="23684"/>
                    <a:pt x="6705" y="4004"/>
                    <a:pt x="64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79"/>
            <p:cNvSpPr/>
            <p:nvPr/>
          </p:nvSpPr>
          <p:spPr>
            <a:xfrm>
              <a:off x="-1170278" y="3305100"/>
              <a:ext cx="735934" cy="555624"/>
            </a:xfrm>
            <a:custGeom>
              <a:avLst/>
              <a:gdLst/>
              <a:ahLst/>
              <a:cxnLst/>
              <a:rect l="l" t="t" r="r" b="b"/>
              <a:pathLst>
                <a:path w="18881" h="14255" extrusionOk="0">
                  <a:moveTo>
                    <a:pt x="5022" y="1"/>
                  </a:moveTo>
                  <a:cubicBezTo>
                    <a:pt x="3674" y="1"/>
                    <a:pt x="2178" y="334"/>
                    <a:pt x="2069" y="1011"/>
                  </a:cubicBezTo>
                  <a:cubicBezTo>
                    <a:pt x="1068" y="1745"/>
                    <a:pt x="1" y="2946"/>
                    <a:pt x="1769" y="4047"/>
                  </a:cubicBezTo>
                  <a:cubicBezTo>
                    <a:pt x="3503" y="5148"/>
                    <a:pt x="1969" y="5315"/>
                    <a:pt x="5805" y="7716"/>
                  </a:cubicBezTo>
                  <a:cubicBezTo>
                    <a:pt x="9641" y="10118"/>
                    <a:pt x="7539" y="9584"/>
                    <a:pt x="9641" y="11319"/>
                  </a:cubicBezTo>
                  <a:cubicBezTo>
                    <a:pt x="10245" y="11835"/>
                    <a:pt x="10704" y="11945"/>
                    <a:pt x="11127" y="11945"/>
                  </a:cubicBezTo>
                  <a:cubicBezTo>
                    <a:pt x="11437" y="11945"/>
                    <a:pt x="11728" y="11886"/>
                    <a:pt x="12043" y="11886"/>
                  </a:cubicBezTo>
                  <a:cubicBezTo>
                    <a:pt x="12766" y="11886"/>
                    <a:pt x="13614" y="12197"/>
                    <a:pt x="15111" y="14254"/>
                  </a:cubicBezTo>
                  <a:cubicBezTo>
                    <a:pt x="16479" y="13754"/>
                    <a:pt x="18881" y="11819"/>
                    <a:pt x="17546" y="9751"/>
                  </a:cubicBezTo>
                  <a:cubicBezTo>
                    <a:pt x="15078" y="8817"/>
                    <a:pt x="14344" y="7616"/>
                    <a:pt x="13277" y="6282"/>
                  </a:cubicBezTo>
                  <a:cubicBezTo>
                    <a:pt x="13277" y="6282"/>
                    <a:pt x="8774" y="1345"/>
                    <a:pt x="6805" y="278"/>
                  </a:cubicBezTo>
                  <a:cubicBezTo>
                    <a:pt x="6402" y="93"/>
                    <a:pt x="5733" y="1"/>
                    <a:pt x="50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79"/>
            <p:cNvSpPr/>
            <p:nvPr/>
          </p:nvSpPr>
          <p:spPr>
            <a:xfrm>
              <a:off x="-606007" y="3641277"/>
              <a:ext cx="915387" cy="752500"/>
            </a:xfrm>
            <a:custGeom>
              <a:avLst/>
              <a:gdLst/>
              <a:ahLst/>
              <a:cxnLst/>
              <a:rect l="l" t="t" r="r" b="b"/>
              <a:pathLst>
                <a:path w="23485" h="19306" extrusionOk="0">
                  <a:moveTo>
                    <a:pt x="2097" y="1"/>
                  </a:moveTo>
                  <a:cubicBezTo>
                    <a:pt x="1581" y="1"/>
                    <a:pt x="1117" y="337"/>
                    <a:pt x="968" y="859"/>
                  </a:cubicBezTo>
                  <a:cubicBezTo>
                    <a:pt x="234" y="2994"/>
                    <a:pt x="1" y="7164"/>
                    <a:pt x="1" y="7164"/>
                  </a:cubicBezTo>
                  <a:cubicBezTo>
                    <a:pt x="1" y="7164"/>
                    <a:pt x="3370" y="10499"/>
                    <a:pt x="5238" y="13068"/>
                  </a:cubicBezTo>
                  <a:cubicBezTo>
                    <a:pt x="7139" y="15636"/>
                    <a:pt x="8740" y="16771"/>
                    <a:pt x="10842" y="19306"/>
                  </a:cubicBezTo>
                  <a:cubicBezTo>
                    <a:pt x="19248" y="18205"/>
                    <a:pt x="22417" y="17638"/>
                    <a:pt x="23484" y="16404"/>
                  </a:cubicBezTo>
                  <a:cubicBezTo>
                    <a:pt x="16779" y="13768"/>
                    <a:pt x="6839" y="2194"/>
                    <a:pt x="2636" y="125"/>
                  </a:cubicBezTo>
                  <a:cubicBezTo>
                    <a:pt x="2457" y="40"/>
                    <a:pt x="2274" y="1"/>
                    <a:pt x="2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79"/>
            <p:cNvSpPr/>
            <p:nvPr/>
          </p:nvSpPr>
          <p:spPr>
            <a:xfrm>
              <a:off x="-115832" y="3743670"/>
              <a:ext cx="2448255" cy="1418196"/>
            </a:xfrm>
            <a:custGeom>
              <a:avLst/>
              <a:gdLst/>
              <a:ahLst/>
              <a:cxnLst/>
              <a:rect l="l" t="t" r="r" b="b"/>
              <a:pathLst>
                <a:path w="62812" h="36385" extrusionOk="0">
                  <a:moveTo>
                    <a:pt x="36126" y="0"/>
                  </a:moveTo>
                  <a:cubicBezTo>
                    <a:pt x="33596" y="278"/>
                    <a:pt x="31044" y="417"/>
                    <a:pt x="28487" y="417"/>
                  </a:cubicBezTo>
                  <a:cubicBezTo>
                    <a:pt x="27976" y="417"/>
                    <a:pt x="27464" y="412"/>
                    <a:pt x="26953" y="400"/>
                  </a:cubicBezTo>
                  <a:lnTo>
                    <a:pt x="20482" y="11942"/>
                  </a:lnTo>
                  <a:cubicBezTo>
                    <a:pt x="20482" y="11942"/>
                    <a:pt x="18932" y="11432"/>
                    <a:pt x="16673" y="11432"/>
                  </a:cubicBezTo>
                  <a:cubicBezTo>
                    <a:pt x="13764" y="11432"/>
                    <a:pt x="9678" y="12277"/>
                    <a:pt x="6205" y="16145"/>
                  </a:cubicBezTo>
                  <a:cubicBezTo>
                    <a:pt x="0" y="23050"/>
                    <a:pt x="2302" y="31790"/>
                    <a:pt x="2302" y="31790"/>
                  </a:cubicBezTo>
                  <a:cubicBezTo>
                    <a:pt x="11032" y="35243"/>
                    <a:pt x="16215" y="36384"/>
                    <a:pt x="20154" y="36384"/>
                  </a:cubicBezTo>
                  <a:cubicBezTo>
                    <a:pt x="26450" y="36384"/>
                    <a:pt x="29572" y="33470"/>
                    <a:pt x="38928" y="32423"/>
                  </a:cubicBezTo>
                  <a:cubicBezTo>
                    <a:pt x="48235" y="31389"/>
                    <a:pt x="55073" y="23450"/>
                    <a:pt x="59009" y="17413"/>
                  </a:cubicBezTo>
                  <a:cubicBezTo>
                    <a:pt x="60443" y="15211"/>
                    <a:pt x="61711" y="12876"/>
                    <a:pt x="62812" y="10474"/>
                  </a:cubicBezTo>
                  <a:lnTo>
                    <a:pt x="51804" y="3469"/>
                  </a:lnTo>
                  <a:lnTo>
                    <a:pt x="361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79"/>
            <p:cNvSpPr/>
            <p:nvPr/>
          </p:nvSpPr>
          <p:spPr>
            <a:xfrm>
              <a:off x="1271439" y="3321119"/>
              <a:ext cx="959548" cy="784305"/>
            </a:xfrm>
            <a:custGeom>
              <a:avLst/>
              <a:gdLst/>
              <a:ahLst/>
              <a:cxnLst/>
              <a:rect l="l" t="t" r="r" b="b"/>
              <a:pathLst>
                <a:path w="24618" h="20122" extrusionOk="0">
                  <a:moveTo>
                    <a:pt x="23550" y="0"/>
                  </a:moveTo>
                  <a:lnTo>
                    <a:pt x="2636" y="1568"/>
                  </a:lnTo>
                  <a:cubicBezTo>
                    <a:pt x="0" y="4370"/>
                    <a:pt x="2802" y="7305"/>
                    <a:pt x="5004" y="12276"/>
                  </a:cubicBezTo>
                  <a:cubicBezTo>
                    <a:pt x="5037" y="12409"/>
                    <a:pt x="5905" y="12409"/>
                    <a:pt x="5905" y="12542"/>
                  </a:cubicBezTo>
                  <a:cubicBezTo>
                    <a:pt x="6437" y="17081"/>
                    <a:pt x="9435" y="20121"/>
                    <a:pt x="12614" y="20121"/>
                  </a:cubicBezTo>
                  <a:cubicBezTo>
                    <a:pt x="12823" y="20121"/>
                    <a:pt x="13033" y="20108"/>
                    <a:pt x="13243" y="20081"/>
                  </a:cubicBezTo>
                  <a:cubicBezTo>
                    <a:pt x="18180" y="18914"/>
                    <a:pt x="18047" y="16145"/>
                    <a:pt x="20248" y="13843"/>
                  </a:cubicBezTo>
                  <a:lnTo>
                    <a:pt x="24251" y="9707"/>
                  </a:lnTo>
                  <a:lnTo>
                    <a:pt x="24618" y="1601"/>
                  </a:lnTo>
                  <a:lnTo>
                    <a:pt x="235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79"/>
            <p:cNvSpPr/>
            <p:nvPr/>
          </p:nvSpPr>
          <p:spPr>
            <a:xfrm>
              <a:off x="1062093" y="2992659"/>
              <a:ext cx="1240420" cy="1743113"/>
            </a:xfrm>
            <a:custGeom>
              <a:avLst/>
              <a:gdLst/>
              <a:ahLst/>
              <a:cxnLst/>
              <a:rect l="l" t="t" r="r" b="b"/>
              <a:pathLst>
                <a:path w="31824" h="44721" extrusionOk="0">
                  <a:moveTo>
                    <a:pt x="17653" y="1"/>
                  </a:moveTo>
                  <a:cubicBezTo>
                    <a:pt x="16073" y="1"/>
                    <a:pt x="14312" y="301"/>
                    <a:pt x="12410" y="1088"/>
                  </a:cubicBezTo>
                  <a:cubicBezTo>
                    <a:pt x="4437" y="4391"/>
                    <a:pt x="4904" y="15399"/>
                    <a:pt x="4904" y="15399"/>
                  </a:cubicBezTo>
                  <a:cubicBezTo>
                    <a:pt x="4904" y="15399"/>
                    <a:pt x="5672" y="22904"/>
                    <a:pt x="2836" y="24972"/>
                  </a:cubicBezTo>
                  <a:cubicBezTo>
                    <a:pt x="1" y="27040"/>
                    <a:pt x="601" y="31710"/>
                    <a:pt x="1202" y="32211"/>
                  </a:cubicBezTo>
                  <a:cubicBezTo>
                    <a:pt x="1769" y="32744"/>
                    <a:pt x="2636" y="34979"/>
                    <a:pt x="3270" y="39816"/>
                  </a:cubicBezTo>
                  <a:cubicBezTo>
                    <a:pt x="3605" y="42391"/>
                    <a:pt x="5721" y="44509"/>
                    <a:pt x="8005" y="44509"/>
                  </a:cubicBezTo>
                  <a:cubicBezTo>
                    <a:pt x="10042" y="44509"/>
                    <a:pt x="12214" y="42825"/>
                    <a:pt x="13377" y="38282"/>
                  </a:cubicBezTo>
                  <a:cubicBezTo>
                    <a:pt x="15845" y="28642"/>
                    <a:pt x="11409" y="19668"/>
                    <a:pt x="10108" y="18301"/>
                  </a:cubicBezTo>
                  <a:cubicBezTo>
                    <a:pt x="8807" y="16933"/>
                    <a:pt x="7673" y="12597"/>
                    <a:pt x="8807" y="11262"/>
                  </a:cubicBezTo>
                  <a:cubicBezTo>
                    <a:pt x="9300" y="10697"/>
                    <a:pt x="9856" y="10377"/>
                    <a:pt x="10428" y="10377"/>
                  </a:cubicBezTo>
                  <a:cubicBezTo>
                    <a:pt x="11173" y="10377"/>
                    <a:pt x="11945" y="10918"/>
                    <a:pt x="12643" y="12163"/>
                  </a:cubicBezTo>
                  <a:cubicBezTo>
                    <a:pt x="13335" y="12559"/>
                    <a:pt x="13838" y="12710"/>
                    <a:pt x="14250" y="12710"/>
                  </a:cubicBezTo>
                  <a:cubicBezTo>
                    <a:pt x="15505" y="12710"/>
                    <a:pt x="15911" y="11305"/>
                    <a:pt x="18247" y="11129"/>
                  </a:cubicBezTo>
                  <a:cubicBezTo>
                    <a:pt x="20114" y="11545"/>
                    <a:pt x="21662" y="11712"/>
                    <a:pt x="22943" y="11712"/>
                  </a:cubicBezTo>
                  <a:cubicBezTo>
                    <a:pt x="28027" y="11712"/>
                    <a:pt x="28921" y="9095"/>
                    <a:pt x="28921" y="9094"/>
                  </a:cubicBezTo>
                  <a:lnTo>
                    <a:pt x="28921" y="9094"/>
                  </a:lnTo>
                  <a:cubicBezTo>
                    <a:pt x="28922" y="9095"/>
                    <a:pt x="29255" y="15832"/>
                    <a:pt x="26920" y="18201"/>
                  </a:cubicBezTo>
                  <a:cubicBezTo>
                    <a:pt x="25753" y="19235"/>
                    <a:pt x="26486" y="19835"/>
                    <a:pt x="24885" y="22804"/>
                  </a:cubicBezTo>
                  <a:cubicBezTo>
                    <a:pt x="23784" y="24872"/>
                    <a:pt x="22183" y="26640"/>
                    <a:pt x="20249" y="28008"/>
                  </a:cubicBezTo>
                  <a:lnTo>
                    <a:pt x="19181" y="31544"/>
                  </a:lnTo>
                  <a:cubicBezTo>
                    <a:pt x="19181" y="31544"/>
                    <a:pt x="18047" y="33312"/>
                    <a:pt x="18047" y="36480"/>
                  </a:cubicBezTo>
                  <a:cubicBezTo>
                    <a:pt x="18517" y="42411"/>
                    <a:pt x="21649" y="44721"/>
                    <a:pt x="24624" y="44721"/>
                  </a:cubicBezTo>
                  <a:cubicBezTo>
                    <a:pt x="28193" y="44721"/>
                    <a:pt x="31535" y="41398"/>
                    <a:pt x="29789" y="37014"/>
                  </a:cubicBezTo>
                  <a:cubicBezTo>
                    <a:pt x="28354" y="34546"/>
                    <a:pt x="28421" y="32444"/>
                    <a:pt x="28688" y="26640"/>
                  </a:cubicBezTo>
                  <a:cubicBezTo>
                    <a:pt x="31824" y="20703"/>
                    <a:pt x="29755" y="20869"/>
                    <a:pt x="30689" y="14031"/>
                  </a:cubicBezTo>
                  <a:cubicBezTo>
                    <a:pt x="31590" y="7159"/>
                    <a:pt x="25886" y="3057"/>
                    <a:pt x="25886" y="3057"/>
                  </a:cubicBezTo>
                  <a:cubicBezTo>
                    <a:pt x="25886" y="3057"/>
                    <a:pt x="22695" y="1"/>
                    <a:pt x="17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79"/>
            <p:cNvSpPr/>
            <p:nvPr/>
          </p:nvSpPr>
          <p:spPr>
            <a:xfrm>
              <a:off x="1760289" y="3894902"/>
              <a:ext cx="1131205" cy="1115185"/>
            </a:xfrm>
            <a:custGeom>
              <a:avLst/>
              <a:gdLst/>
              <a:ahLst/>
              <a:cxnLst/>
              <a:rect l="l" t="t" r="r" b="b"/>
              <a:pathLst>
                <a:path w="29022" h="28611" extrusionOk="0">
                  <a:moveTo>
                    <a:pt x="16990" y="0"/>
                  </a:moveTo>
                  <a:cubicBezTo>
                    <a:pt x="16290" y="0"/>
                    <a:pt x="15384" y="295"/>
                    <a:pt x="14478" y="1424"/>
                  </a:cubicBezTo>
                  <a:cubicBezTo>
                    <a:pt x="12576" y="3759"/>
                    <a:pt x="1101" y="17669"/>
                    <a:pt x="1101" y="17669"/>
                  </a:cubicBezTo>
                  <a:cubicBezTo>
                    <a:pt x="1101" y="17669"/>
                    <a:pt x="1" y="18703"/>
                    <a:pt x="1402" y="20137"/>
                  </a:cubicBezTo>
                  <a:cubicBezTo>
                    <a:pt x="2803" y="21572"/>
                    <a:pt x="11942" y="28610"/>
                    <a:pt x="11942" y="28610"/>
                  </a:cubicBezTo>
                  <a:lnTo>
                    <a:pt x="29021" y="9596"/>
                  </a:lnTo>
                  <a:lnTo>
                    <a:pt x="18280" y="357"/>
                  </a:lnTo>
                  <a:cubicBezTo>
                    <a:pt x="18280" y="357"/>
                    <a:pt x="17759" y="0"/>
                    <a:pt x="16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79"/>
            <p:cNvSpPr/>
            <p:nvPr/>
          </p:nvSpPr>
          <p:spPr>
            <a:xfrm>
              <a:off x="2225752" y="4268926"/>
              <a:ext cx="703427" cy="756748"/>
            </a:xfrm>
            <a:custGeom>
              <a:avLst/>
              <a:gdLst/>
              <a:ahLst/>
              <a:cxnLst/>
              <a:rect l="l" t="t" r="r" b="b"/>
              <a:pathLst>
                <a:path w="18047" h="19415" extrusionOk="0">
                  <a:moveTo>
                    <a:pt x="17113" y="0"/>
                  </a:moveTo>
                  <a:lnTo>
                    <a:pt x="0" y="19014"/>
                  </a:lnTo>
                  <a:lnTo>
                    <a:pt x="501" y="19414"/>
                  </a:lnTo>
                  <a:lnTo>
                    <a:pt x="18047" y="34"/>
                  </a:lnTo>
                  <a:lnTo>
                    <a:pt x="171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79"/>
            <p:cNvSpPr/>
            <p:nvPr/>
          </p:nvSpPr>
          <p:spPr>
            <a:xfrm>
              <a:off x="2507868" y="3802097"/>
              <a:ext cx="421308" cy="468159"/>
            </a:xfrm>
            <a:custGeom>
              <a:avLst/>
              <a:gdLst/>
              <a:ahLst/>
              <a:cxnLst/>
              <a:rect l="l" t="t" r="r" b="b"/>
              <a:pathLst>
                <a:path w="10809" h="12011" extrusionOk="0">
                  <a:moveTo>
                    <a:pt x="4207" y="1"/>
                  </a:moveTo>
                  <a:cubicBezTo>
                    <a:pt x="3305" y="1"/>
                    <a:pt x="2603" y="703"/>
                    <a:pt x="2603" y="703"/>
                  </a:cubicBezTo>
                  <a:lnTo>
                    <a:pt x="1" y="3505"/>
                  </a:lnTo>
                  <a:lnTo>
                    <a:pt x="9875" y="12011"/>
                  </a:lnTo>
                  <a:lnTo>
                    <a:pt x="10809" y="11977"/>
                  </a:lnTo>
                  <a:cubicBezTo>
                    <a:pt x="10809" y="11977"/>
                    <a:pt x="7973" y="5306"/>
                    <a:pt x="6305" y="1670"/>
                  </a:cubicBezTo>
                  <a:cubicBezTo>
                    <a:pt x="5630" y="375"/>
                    <a:pt x="4865" y="1"/>
                    <a:pt x="42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79"/>
            <p:cNvSpPr/>
            <p:nvPr/>
          </p:nvSpPr>
          <p:spPr>
            <a:xfrm>
              <a:off x="2526070" y="3842361"/>
              <a:ext cx="388801" cy="429220"/>
            </a:xfrm>
            <a:custGeom>
              <a:avLst/>
              <a:gdLst/>
              <a:ahLst/>
              <a:cxnLst/>
              <a:rect l="l" t="t" r="r" b="b"/>
              <a:pathLst>
                <a:path w="9975" h="11012" extrusionOk="0">
                  <a:moveTo>
                    <a:pt x="3450" y="1"/>
                  </a:moveTo>
                  <a:cubicBezTo>
                    <a:pt x="2955" y="1"/>
                    <a:pt x="2466" y="208"/>
                    <a:pt x="2136" y="604"/>
                  </a:cubicBezTo>
                  <a:cubicBezTo>
                    <a:pt x="802" y="2071"/>
                    <a:pt x="1" y="2872"/>
                    <a:pt x="1" y="2872"/>
                  </a:cubicBezTo>
                  <a:lnTo>
                    <a:pt x="9374" y="11011"/>
                  </a:lnTo>
                  <a:lnTo>
                    <a:pt x="9975" y="10978"/>
                  </a:lnTo>
                  <a:lnTo>
                    <a:pt x="5438" y="1671"/>
                  </a:lnTo>
                  <a:cubicBezTo>
                    <a:pt x="5105" y="1071"/>
                    <a:pt x="4838" y="437"/>
                    <a:pt x="4204" y="170"/>
                  </a:cubicBezTo>
                  <a:cubicBezTo>
                    <a:pt x="3965" y="56"/>
                    <a:pt x="3707" y="1"/>
                    <a:pt x="3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79"/>
            <p:cNvSpPr/>
            <p:nvPr/>
          </p:nvSpPr>
          <p:spPr>
            <a:xfrm>
              <a:off x="1504170" y="4615160"/>
              <a:ext cx="687836" cy="400104"/>
            </a:xfrm>
            <a:custGeom>
              <a:avLst/>
              <a:gdLst/>
              <a:ahLst/>
              <a:cxnLst/>
              <a:rect l="l" t="t" r="r" b="b"/>
              <a:pathLst>
                <a:path w="17647" h="10265" extrusionOk="0">
                  <a:moveTo>
                    <a:pt x="13578" y="0"/>
                  </a:moveTo>
                  <a:cubicBezTo>
                    <a:pt x="11593" y="0"/>
                    <a:pt x="9002" y="443"/>
                    <a:pt x="6772" y="958"/>
                  </a:cubicBezTo>
                  <a:cubicBezTo>
                    <a:pt x="3770" y="1625"/>
                    <a:pt x="3469" y="3493"/>
                    <a:pt x="3102" y="4660"/>
                  </a:cubicBezTo>
                  <a:cubicBezTo>
                    <a:pt x="2736" y="5861"/>
                    <a:pt x="0" y="7529"/>
                    <a:pt x="0" y="7529"/>
                  </a:cubicBezTo>
                  <a:lnTo>
                    <a:pt x="1768" y="10264"/>
                  </a:lnTo>
                  <a:cubicBezTo>
                    <a:pt x="2698" y="10025"/>
                    <a:pt x="3654" y="9893"/>
                    <a:pt x="4638" y="9893"/>
                  </a:cubicBezTo>
                  <a:cubicBezTo>
                    <a:pt x="4748" y="9893"/>
                    <a:pt x="4859" y="9894"/>
                    <a:pt x="4970" y="9898"/>
                  </a:cubicBezTo>
                  <a:cubicBezTo>
                    <a:pt x="5128" y="9907"/>
                    <a:pt x="5284" y="9912"/>
                    <a:pt x="5440" y="9912"/>
                  </a:cubicBezTo>
                  <a:cubicBezTo>
                    <a:pt x="9618" y="9912"/>
                    <a:pt x="13285" y="6586"/>
                    <a:pt x="14411" y="6328"/>
                  </a:cubicBezTo>
                  <a:cubicBezTo>
                    <a:pt x="15578" y="6061"/>
                    <a:pt x="14911" y="4894"/>
                    <a:pt x="15478" y="4160"/>
                  </a:cubicBezTo>
                  <a:cubicBezTo>
                    <a:pt x="16078" y="3426"/>
                    <a:pt x="16345" y="4093"/>
                    <a:pt x="17012" y="3126"/>
                  </a:cubicBezTo>
                  <a:cubicBezTo>
                    <a:pt x="17646" y="2159"/>
                    <a:pt x="16912" y="2192"/>
                    <a:pt x="16445" y="1758"/>
                  </a:cubicBezTo>
                  <a:cubicBezTo>
                    <a:pt x="15978" y="1291"/>
                    <a:pt x="17379" y="724"/>
                    <a:pt x="15445" y="191"/>
                  </a:cubicBezTo>
                  <a:cubicBezTo>
                    <a:pt x="14932" y="58"/>
                    <a:pt x="14294" y="0"/>
                    <a:pt x="135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79"/>
            <p:cNvSpPr/>
            <p:nvPr/>
          </p:nvSpPr>
          <p:spPr>
            <a:xfrm>
              <a:off x="408916" y="3758833"/>
              <a:ext cx="1316309" cy="1551811"/>
            </a:xfrm>
            <a:custGeom>
              <a:avLst/>
              <a:gdLst/>
              <a:ahLst/>
              <a:cxnLst/>
              <a:rect l="l" t="t" r="r" b="b"/>
              <a:pathLst>
                <a:path w="33771" h="39813" extrusionOk="0">
                  <a:moveTo>
                    <a:pt x="13010" y="0"/>
                  </a:moveTo>
                  <a:cubicBezTo>
                    <a:pt x="0" y="0"/>
                    <a:pt x="6333" y="25680"/>
                    <a:pt x="7586" y="32635"/>
                  </a:cubicBezTo>
                  <a:cubicBezTo>
                    <a:pt x="8530" y="37851"/>
                    <a:pt x="11952" y="39812"/>
                    <a:pt x="15484" y="39812"/>
                  </a:cubicBezTo>
                  <a:cubicBezTo>
                    <a:pt x="16695" y="39812"/>
                    <a:pt x="17919" y="39582"/>
                    <a:pt x="19060" y="39173"/>
                  </a:cubicBezTo>
                  <a:cubicBezTo>
                    <a:pt x="23397" y="37572"/>
                    <a:pt x="24664" y="36704"/>
                    <a:pt x="32403" y="32902"/>
                  </a:cubicBezTo>
                  <a:cubicBezTo>
                    <a:pt x="33771" y="29566"/>
                    <a:pt x="29668" y="27531"/>
                    <a:pt x="29668" y="27531"/>
                  </a:cubicBezTo>
                  <a:cubicBezTo>
                    <a:pt x="29668" y="27531"/>
                    <a:pt x="21129" y="30800"/>
                    <a:pt x="17893" y="31067"/>
                  </a:cubicBezTo>
                  <a:cubicBezTo>
                    <a:pt x="17837" y="31072"/>
                    <a:pt x="17783" y="31075"/>
                    <a:pt x="17729" y="31075"/>
                  </a:cubicBezTo>
                  <a:cubicBezTo>
                    <a:pt x="15709" y="31075"/>
                    <a:pt x="15420" y="27461"/>
                    <a:pt x="15258" y="26063"/>
                  </a:cubicBezTo>
                  <a:cubicBezTo>
                    <a:pt x="14557" y="20926"/>
                    <a:pt x="14424" y="19158"/>
                    <a:pt x="15391" y="15823"/>
                  </a:cubicBezTo>
                  <a:cubicBezTo>
                    <a:pt x="17526" y="8518"/>
                    <a:pt x="16058" y="5048"/>
                    <a:pt x="13490" y="11"/>
                  </a:cubicBezTo>
                  <a:cubicBezTo>
                    <a:pt x="13327" y="4"/>
                    <a:pt x="13167" y="0"/>
                    <a:pt x="130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79"/>
            <p:cNvSpPr/>
            <p:nvPr/>
          </p:nvSpPr>
          <p:spPr>
            <a:xfrm>
              <a:off x="-850432" y="3695534"/>
              <a:ext cx="39" cy="2650"/>
            </a:xfrm>
            <a:custGeom>
              <a:avLst/>
              <a:gdLst/>
              <a:ahLst/>
              <a:cxnLst/>
              <a:rect l="l" t="t" r="r" b="b"/>
              <a:pathLst>
                <a:path w="1" h="68" extrusionOk="0">
                  <a:moveTo>
                    <a:pt x="0" y="1"/>
                  </a:moveTo>
                  <a:cubicBezTo>
                    <a:pt x="0" y="1"/>
                    <a:pt x="0" y="68"/>
                    <a:pt x="0" y="1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79"/>
            <p:cNvSpPr/>
            <p:nvPr/>
          </p:nvSpPr>
          <p:spPr>
            <a:xfrm>
              <a:off x="-860839" y="3679943"/>
              <a:ext cx="3937" cy="2767"/>
            </a:xfrm>
            <a:custGeom>
              <a:avLst/>
              <a:gdLst/>
              <a:ahLst/>
              <a:cxnLst/>
              <a:rect l="l" t="t" r="r" b="b"/>
              <a:pathLst>
                <a:path w="101" h="71" extrusionOk="0">
                  <a:moveTo>
                    <a:pt x="1" y="1"/>
                  </a:moveTo>
                  <a:cubicBezTo>
                    <a:pt x="21" y="42"/>
                    <a:pt x="55" y="70"/>
                    <a:pt x="77" y="70"/>
                  </a:cubicBezTo>
                  <a:cubicBezTo>
                    <a:pt x="91" y="70"/>
                    <a:pt x="101" y="59"/>
                    <a:pt x="101" y="34"/>
                  </a:cubicBezTo>
                  <a:cubicBezTo>
                    <a:pt x="101" y="34"/>
                    <a:pt x="34" y="1"/>
                    <a:pt x="1" y="1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79"/>
            <p:cNvSpPr/>
            <p:nvPr/>
          </p:nvSpPr>
          <p:spPr>
            <a:xfrm>
              <a:off x="-846535" y="3700757"/>
              <a:ext cx="3898" cy="6977"/>
            </a:xfrm>
            <a:custGeom>
              <a:avLst/>
              <a:gdLst/>
              <a:ahLst/>
              <a:cxnLst/>
              <a:rect l="l" t="t" r="r" b="b"/>
              <a:pathLst>
                <a:path w="100" h="179" extrusionOk="0">
                  <a:moveTo>
                    <a:pt x="1" y="0"/>
                  </a:moveTo>
                  <a:cubicBezTo>
                    <a:pt x="1" y="12"/>
                    <a:pt x="6" y="29"/>
                    <a:pt x="14" y="46"/>
                  </a:cubicBezTo>
                  <a:lnTo>
                    <a:pt x="14" y="46"/>
                  </a:lnTo>
                  <a:cubicBezTo>
                    <a:pt x="6" y="21"/>
                    <a:pt x="1" y="0"/>
                    <a:pt x="1" y="0"/>
                  </a:cubicBezTo>
                  <a:close/>
                  <a:moveTo>
                    <a:pt x="14" y="46"/>
                  </a:moveTo>
                  <a:cubicBezTo>
                    <a:pt x="27" y="84"/>
                    <a:pt x="46" y="131"/>
                    <a:pt x="66" y="134"/>
                  </a:cubicBezTo>
                  <a:lnTo>
                    <a:pt x="66" y="134"/>
                  </a:lnTo>
                  <a:cubicBezTo>
                    <a:pt x="48" y="108"/>
                    <a:pt x="27" y="75"/>
                    <a:pt x="14" y="46"/>
                  </a:cubicBezTo>
                  <a:close/>
                  <a:moveTo>
                    <a:pt x="66" y="134"/>
                  </a:moveTo>
                  <a:cubicBezTo>
                    <a:pt x="83" y="160"/>
                    <a:pt x="98" y="179"/>
                    <a:pt x="99" y="179"/>
                  </a:cubicBezTo>
                  <a:cubicBezTo>
                    <a:pt x="100" y="179"/>
                    <a:pt x="91" y="166"/>
                    <a:pt x="67" y="134"/>
                  </a:cubicBezTo>
                  <a:cubicBezTo>
                    <a:pt x="67" y="134"/>
                    <a:pt x="66" y="134"/>
                    <a:pt x="66" y="134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79"/>
            <p:cNvSpPr/>
            <p:nvPr/>
          </p:nvSpPr>
          <p:spPr>
            <a:xfrm>
              <a:off x="-871246" y="3656167"/>
              <a:ext cx="780" cy="780"/>
            </a:xfrm>
            <a:custGeom>
              <a:avLst/>
              <a:gdLst/>
              <a:ahLst/>
              <a:cxnLst/>
              <a:rect l="l" t="t" r="r" b="b"/>
              <a:pathLst>
                <a:path w="20" h="20" extrusionOk="0">
                  <a:moveTo>
                    <a:pt x="14" y="1"/>
                  </a:moveTo>
                  <a:cubicBezTo>
                    <a:pt x="12" y="1"/>
                    <a:pt x="8" y="3"/>
                    <a:pt x="1" y="10"/>
                  </a:cubicBezTo>
                  <a:cubicBezTo>
                    <a:pt x="1" y="17"/>
                    <a:pt x="2" y="20"/>
                    <a:pt x="4" y="20"/>
                  </a:cubicBezTo>
                  <a:cubicBezTo>
                    <a:pt x="10" y="20"/>
                    <a:pt x="19" y="1"/>
                    <a:pt x="14" y="1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79"/>
            <p:cNvSpPr/>
            <p:nvPr/>
          </p:nvSpPr>
          <p:spPr>
            <a:xfrm>
              <a:off x="-806232" y="3733264"/>
              <a:ext cx="5262" cy="3937"/>
            </a:xfrm>
            <a:custGeom>
              <a:avLst/>
              <a:gdLst/>
              <a:ahLst/>
              <a:cxnLst/>
              <a:rect l="l" t="t" r="r" b="b"/>
              <a:pathLst>
                <a:path w="135" h="101" extrusionOk="0">
                  <a:moveTo>
                    <a:pt x="34" y="0"/>
                  </a:moveTo>
                  <a:cubicBezTo>
                    <a:pt x="34" y="0"/>
                    <a:pt x="1" y="0"/>
                    <a:pt x="34" y="34"/>
                  </a:cubicBezTo>
                  <a:cubicBezTo>
                    <a:pt x="67" y="100"/>
                    <a:pt x="101" y="100"/>
                    <a:pt x="134" y="100"/>
                  </a:cubicBezTo>
                  <a:cubicBezTo>
                    <a:pt x="67" y="67"/>
                    <a:pt x="101" y="34"/>
                    <a:pt x="34" y="0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79"/>
            <p:cNvSpPr/>
            <p:nvPr/>
          </p:nvSpPr>
          <p:spPr>
            <a:xfrm>
              <a:off x="2811694" y="4578366"/>
              <a:ext cx="3196" cy="624"/>
            </a:xfrm>
            <a:custGeom>
              <a:avLst/>
              <a:gdLst/>
              <a:ahLst/>
              <a:cxnLst/>
              <a:rect l="l" t="t" r="r" b="b"/>
              <a:pathLst>
                <a:path w="82" h="16" extrusionOk="0">
                  <a:moveTo>
                    <a:pt x="45" y="0"/>
                  </a:moveTo>
                  <a:cubicBezTo>
                    <a:pt x="0" y="0"/>
                    <a:pt x="60" y="15"/>
                    <a:pt x="75" y="15"/>
                  </a:cubicBezTo>
                  <a:cubicBezTo>
                    <a:pt x="82" y="15"/>
                    <a:pt x="78" y="12"/>
                    <a:pt x="45" y="0"/>
                  </a:cubicBezTo>
                  <a:close/>
                </a:path>
              </a:pathLst>
            </a:custGeom>
            <a:solidFill>
              <a:srgbClr val="41A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79"/>
            <p:cNvSpPr/>
            <p:nvPr/>
          </p:nvSpPr>
          <p:spPr>
            <a:xfrm>
              <a:off x="613900" y="3971400"/>
              <a:ext cx="26325" cy="209025"/>
            </a:xfrm>
            <a:custGeom>
              <a:avLst/>
              <a:gdLst/>
              <a:ahLst/>
              <a:cxnLst/>
              <a:rect l="l" t="t" r="r" b="b"/>
              <a:pathLst>
                <a:path w="1053" h="8361" extrusionOk="0">
                  <a:moveTo>
                    <a:pt x="1053" y="0"/>
                  </a:moveTo>
                  <a:cubicBezTo>
                    <a:pt x="537" y="2761"/>
                    <a:pt x="0" y="5552"/>
                    <a:pt x="0" y="8361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77" name="Google Shape;1377;p79"/>
            <p:cNvSpPr/>
            <p:nvPr/>
          </p:nvSpPr>
          <p:spPr>
            <a:xfrm>
              <a:off x="325875" y="4186606"/>
              <a:ext cx="286375" cy="39900"/>
            </a:xfrm>
            <a:custGeom>
              <a:avLst/>
              <a:gdLst/>
              <a:ahLst/>
              <a:cxnLst/>
              <a:rect l="l" t="t" r="r" b="b"/>
              <a:pathLst>
                <a:path w="11455" h="1596" extrusionOk="0">
                  <a:moveTo>
                    <a:pt x="11455" y="214"/>
                  </a:moveTo>
                  <a:cubicBezTo>
                    <a:pt x="7635" y="-237"/>
                    <a:pt x="3501" y="5"/>
                    <a:pt x="0" y="1596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D8E527CC-4CB2-8EEC-22B5-A211EFE5BCFD}"/>
              </a:ext>
            </a:extLst>
          </p:cNvPr>
          <p:cNvSpPr txBox="1"/>
          <p:nvPr/>
        </p:nvSpPr>
        <p:spPr>
          <a:xfrm>
            <a:off x="3435613" y="1996931"/>
            <a:ext cx="77154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處理危機事件後的紓壓照顧 </a:t>
            </a:r>
            <a:endParaRPr lang="en-US" altLang="zh-TW" sz="20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督導、同儕或團隊分享與支持 </a:t>
            </a:r>
            <a:endParaRPr lang="en-US" altLang="zh-TW" sz="20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留意適當的危機個案量</a:t>
            </a:r>
            <a:endParaRPr lang="en-US" altLang="zh-TW" sz="20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尊重自己的界限與限制</a:t>
            </a:r>
            <a:endParaRPr lang="en-US" altLang="zh-TW" sz="20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altLang="zh-TW" sz="20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" name="Google Shape;1949;p98"/>
          <p:cNvSpPr txBox="1">
            <a:spLocks noGrp="1"/>
          </p:cNvSpPr>
          <p:nvPr>
            <p:ph type="title"/>
          </p:nvPr>
        </p:nvSpPr>
        <p:spPr>
          <a:xfrm>
            <a:off x="1079482" y="827812"/>
            <a:ext cx="4480434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講座回顧</a:t>
            </a:r>
            <a:endParaRPr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950" name="Google Shape;1950;p98"/>
          <p:cNvSpPr/>
          <p:nvPr/>
        </p:nvSpPr>
        <p:spPr>
          <a:xfrm>
            <a:off x="1764375" y="1736380"/>
            <a:ext cx="2757924" cy="1245658"/>
          </a:xfrm>
          <a:custGeom>
            <a:avLst/>
            <a:gdLst/>
            <a:ahLst/>
            <a:cxnLst/>
            <a:rect l="l" t="t" r="r" b="b"/>
            <a:pathLst>
              <a:path w="140281" h="63360" extrusionOk="0">
                <a:moveTo>
                  <a:pt x="4021" y="0"/>
                </a:moveTo>
                <a:cubicBezTo>
                  <a:pt x="1801" y="6"/>
                  <a:pt x="6" y="1801"/>
                  <a:pt x="0" y="4021"/>
                </a:cubicBezTo>
                <a:lnTo>
                  <a:pt x="0" y="59338"/>
                </a:lnTo>
                <a:cubicBezTo>
                  <a:pt x="6" y="61552"/>
                  <a:pt x="1801" y="63354"/>
                  <a:pt x="4021" y="63359"/>
                </a:cubicBezTo>
                <a:lnTo>
                  <a:pt x="98272" y="63359"/>
                </a:lnTo>
                <a:cubicBezTo>
                  <a:pt x="99963" y="41512"/>
                  <a:pt x="118098" y="24204"/>
                  <a:pt x="140280" y="23813"/>
                </a:cubicBezTo>
                <a:lnTo>
                  <a:pt x="140280" y="4021"/>
                </a:lnTo>
                <a:cubicBezTo>
                  <a:pt x="140275" y="1801"/>
                  <a:pt x="138474" y="6"/>
                  <a:pt x="1362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1" name="Google Shape;1951;p98"/>
          <p:cNvSpPr/>
          <p:nvPr/>
        </p:nvSpPr>
        <p:spPr>
          <a:xfrm>
            <a:off x="1764375" y="3113799"/>
            <a:ext cx="2757924" cy="1245658"/>
          </a:xfrm>
          <a:custGeom>
            <a:avLst/>
            <a:gdLst/>
            <a:ahLst/>
            <a:cxnLst/>
            <a:rect l="l" t="t" r="r" b="b"/>
            <a:pathLst>
              <a:path w="140281" h="63360" extrusionOk="0">
                <a:moveTo>
                  <a:pt x="4021" y="1"/>
                </a:moveTo>
                <a:cubicBezTo>
                  <a:pt x="1801" y="6"/>
                  <a:pt x="6" y="1808"/>
                  <a:pt x="0" y="4022"/>
                </a:cubicBezTo>
                <a:lnTo>
                  <a:pt x="0" y="59339"/>
                </a:lnTo>
                <a:cubicBezTo>
                  <a:pt x="6" y="61559"/>
                  <a:pt x="1801" y="63354"/>
                  <a:pt x="4021" y="63360"/>
                </a:cubicBezTo>
                <a:lnTo>
                  <a:pt x="136259" y="63360"/>
                </a:lnTo>
                <a:cubicBezTo>
                  <a:pt x="138474" y="63354"/>
                  <a:pt x="140275" y="61559"/>
                  <a:pt x="140280" y="59339"/>
                </a:cubicBezTo>
                <a:lnTo>
                  <a:pt x="140280" y="39547"/>
                </a:lnTo>
                <a:cubicBezTo>
                  <a:pt x="118098" y="39155"/>
                  <a:pt x="99963" y="21848"/>
                  <a:pt x="9827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2" name="Google Shape;1952;p98"/>
          <p:cNvSpPr/>
          <p:nvPr/>
        </p:nvSpPr>
        <p:spPr>
          <a:xfrm>
            <a:off x="4621700" y="1736380"/>
            <a:ext cx="2757924" cy="1245658"/>
          </a:xfrm>
          <a:custGeom>
            <a:avLst/>
            <a:gdLst/>
            <a:ahLst/>
            <a:cxnLst/>
            <a:rect l="l" t="t" r="r" b="b"/>
            <a:pathLst>
              <a:path w="140281" h="63360" extrusionOk="0">
                <a:moveTo>
                  <a:pt x="4022" y="0"/>
                </a:moveTo>
                <a:cubicBezTo>
                  <a:pt x="1807" y="6"/>
                  <a:pt x="6" y="1801"/>
                  <a:pt x="0" y="4021"/>
                </a:cubicBezTo>
                <a:lnTo>
                  <a:pt x="0" y="24017"/>
                </a:lnTo>
                <a:cubicBezTo>
                  <a:pt x="20553" y="26066"/>
                  <a:pt x="36886" y="42675"/>
                  <a:pt x="38494" y="63359"/>
                </a:cubicBezTo>
                <a:lnTo>
                  <a:pt x="136260" y="63359"/>
                </a:lnTo>
                <a:cubicBezTo>
                  <a:pt x="138480" y="63354"/>
                  <a:pt x="140275" y="61552"/>
                  <a:pt x="140281" y="59338"/>
                </a:cubicBezTo>
                <a:lnTo>
                  <a:pt x="140281" y="4021"/>
                </a:lnTo>
                <a:cubicBezTo>
                  <a:pt x="140275" y="1801"/>
                  <a:pt x="138480" y="6"/>
                  <a:pt x="1362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3" name="Google Shape;1953;p98"/>
          <p:cNvSpPr/>
          <p:nvPr/>
        </p:nvSpPr>
        <p:spPr>
          <a:xfrm>
            <a:off x="4621700" y="3113799"/>
            <a:ext cx="2757924" cy="1245658"/>
          </a:xfrm>
          <a:custGeom>
            <a:avLst/>
            <a:gdLst/>
            <a:ahLst/>
            <a:cxnLst/>
            <a:rect l="l" t="t" r="r" b="b"/>
            <a:pathLst>
              <a:path w="140281" h="63360" extrusionOk="0">
                <a:moveTo>
                  <a:pt x="38494" y="1"/>
                </a:moveTo>
                <a:cubicBezTo>
                  <a:pt x="36886" y="20680"/>
                  <a:pt x="20553" y="37294"/>
                  <a:pt x="0" y="39343"/>
                </a:cubicBezTo>
                <a:lnTo>
                  <a:pt x="0" y="59339"/>
                </a:lnTo>
                <a:cubicBezTo>
                  <a:pt x="6" y="61559"/>
                  <a:pt x="1807" y="63354"/>
                  <a:pt x="4022" y="63360"/>
                </a:cubicBezTo>
                <a:lnTo>
                  <a:pt x="136260" y="63360"/>
                </a:lnTo>
                <a:cubicBezTo>
                  <a:pt x="138480" y="63354"/>
                  <a:pt x="140275" y="61559"/>
                  <a:pt x="140281" y="59339"/>
                </a:cubicBezTo>
                <a:lnTo>
                  <a:pt x="140281" y="4022"/>
                </a:lnTo>
                <a:cubicBezTo>
                  <a:pt x="140275" y="1808"/>
                  <a:pt x="138480" y="6"/>
                  <a:pt x="13626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4" name="Google Shape;1954;p98"/>
          <p:cNvSpPr txBox="1"/>
          <p:nvPr/>
        </p:nvSpPr>
        <p:spPr>
          <a:xfrm>
            <a:off x="1967950" y="1848675"/>
            <a:ext cx="223829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 err="1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Palanquin Dark"/>
                <a:sym typeface="Palanquin Dark"/>
              </a:rPr>
              <a:t>自傷背後的意義</a:t>
            </a:r>
            <a:endParaRPr sz="2200" b="1" dirty="0">
              <a:solidFill>
                <a:schemeClr val="accent3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Palanquin Dark"/>
              <a:sym typeface="Palanquin Dark"/>
            </a:endParaRPr>
          </a:p>
        </p:txBody>
      </p:sp>
      <p:sp>
        <p:nvSpPr>
          <p:cNvPr id="1955" name="Google Shape;1955;p98"/>
          <p:cNvSpPr txBox="1"/>
          <p:nvPr/>
        </p:nvSpPr>
        <p:spPr>
          <a:xfrm>
            <a:off x="1967950" y="2195175"/>
            <a:ext cx="1898400" cy="6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bin"/>
                <a:sym typeface="Cabin"/>
              </a:rPr>
              <a:t>瞭解自傷的心理意義</a:t>
            </a:r>
            <a:endParaRPr lang="en" dirty="0">
              <a:solidFill>
                <a:schemeClr val="accent3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bin"/>
                <a:sym typeface="Cabin"/>
              </a:rPr>
              <a:t>如何進行關懷</a:t>
            </a:r>
            <a:endParaRPr dirty="0">
              <a:solidFill>
                <a:schemeClr val="accent3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Cabin"/>
              <a:sym typeface="Cabin"/>
            </a:endParaRPr>
          </a:p>
        </p:txBody>
      </p:sp>
      <p:sp>
        <p:nvSpPr>
          <p:cNvPr id="1956" name="Google Shape;1956;p98"/>
          <p:cNvSpPr txBox="1"/>
          <p:nvPr/>
        </p:nvSpPr>
        <p:spPr>
          <a:xfrm>
            <a:off x="1901675" y="3228975"/>
            <a:ext cx="2188934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 err="1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Palanquin Dark"/>
                <a:sym typeface="Palanquin Dark"/>
              </a:rPr>
              <a:t>自殺防治守門人</a:t>
            </a:r>
            <a:endParaRPr sz="2200" b="1" dirty="0">
              <a:solidFill>
                <a:schemeClr val="accent3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Palanquin Dark"/>
              <a:sym typeface="Palanquin Dark"/>
            </a:endParaRPr>
          </a:p>
        </p:txBody>
      </p:sp>
      <p:sp>
        <p:nvSpPr>
          <p:cNvPr id="1957" name="Google Shape;1957;p98"/>
          <p:cNvSpPr txBox="1"/>
          <p:nvPr/>
        </p:nvSpPr>
        <p:spPr>
          <a:xfrm>
            <a:off x="1967949" y="3566225"/>
            <a:ext cx="1981317" cy="6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bin"/>
                <a:sym typeface="Cabin"/>
              </a:rPr>
              <a:t>1問2應3轉介實施內涵</a:t>
            </a:r>
            <a:endParaRPr dirty="0">
              <a:solidFill>
                <a:schemeClr val="accent3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Cabin"/>
              <a:sym typeface="Cabin"/>
            </a:endParaRPr>
          </a:p>
        </p:txBody>
      </p:sp>
      <p:sp>
        <p:nvSpPr>
          <p:cNvPr id="1958" name="Google Shape;1958;p98"/>
          <p:cNvSpPr txBox="1"/>
          <p:nvPr/>
        </p:nvSpPr>
        <p:spPr>
          <a:xfrm>
            <a:off x="5343925" y="1842313"/>
            <a:ext cx="18984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 err="1">
                <a:solidFill>
                  <a:schemeClr val="accent3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自殺危機辨識</a:t>
            </a:r>
            <a:endParaRPr sz="2200" b="1" dirty="0">
              <a:solidFill>
                <a:schemeClr val="accent3"/>
              </a:solidFill>
              <a:latin typeface="Palanquin Dark"/>
              <a:ea typeface="Palanquin Dark"/>
              <a:cs typeface="Palanquin Dark"/>
              <a:sym typeface="Palanquin Dark"/>
            </a:endParaRPr>
          </a:p>
        </p:txBody>
      </p:sp>
      <p:sp>
        <p:nvSpPr>
          <p:cNvPr id="1959" name="Google Shape;1959;p98"/>
          <p:cNvSpPr txBox="1"/>
          <p:nvPr/>
        </p:nvSpPr>
        <p:spPr>
          <a:xfrm>
            <a:off x="5075697" y="2188813"/>
            <a:ext cx="2166628" cy="6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bin"/>
                <a:sym typeface="Cabin"/>
              </a:rPr>
              <a:t>瞭解自殺行為、風險因子與自殺迷思</a:t>
            </a:r>
            <a:endParaRPr dirty="0">
              <a:solidFill>
                <a:schemeClr val="accent3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Cabin"/>
              <a:sym typeface="Cabin"/>
            </a:endParaRPr>
          </a:p>
        </p:txBody>
      </p:sp>
      <p:sp>
        <p:nvSpPr>
          <p:cNvPr id="1960" name="Google Shape;1960;p98"/>
          <p:cNvSpPr txBox="1"/>
          <p:nvPr/>
        </p:nvSpPr>
        <p:spPr>
          <a:xfrm>
            <a:off x="5175098" y="3289960"/>
            <a:ext cx="2238561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 err="1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Palanquin Dark"/>
                <a:sym typeface="Palanquin Dark"/>
              </a:rPr>
              <a:t>守門人自我照顧</a:t>
            </a:r>
            <a:endParaRPr sz="2200" b="1" dirty="0">
              <a:solidFill>
                <a:schemeClr val="accent3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Palanquin Dark"/>
              <a:sym typeface="Palanquin Dark"/>
            </a:endParaRPr>
          </a:p>
        </p:txBody>
      </p:sp>
      <p:sp>
        <p:nvSpPr>
          <p:cNvPr id="1961" name="Google Shape;1961;p98"/>
          <p:cNvSpPr txBox="1"/>
          <p:nvPr/>
        </p:nvSpPr>
        <p:spPr>
          <a:xfrm>
            <a:off x="5075697" y="3566213"/>
            <a:ext cx="2166628" cy="6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bin"/>
                <a:sym typeface="Cabin"/>
              </a:rPr>
              <a:t>正視情緒、建立心理界限</a:t>
            </a:r>
            <a:endParaRPr dirty="0">
              <a:solidFill>
                <a:schemeClr val="accent3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Cabin"/>
              <a:sym typeface="Cabin"/>
            </a:endParaRPr>
          </a:p>
        </p:txBody>
      </p:sp>
      <p:sp>
        <p:nvSpPr>
          <p:cNvPr id="1962" name="Google Shape;1962;p98"/>
          <p:cNvSpPr/>
          <p:nvPr/>
        </p:nvSpPr>
        <p:spPr>
          <a:xfrm>
            <a:off x="3949267" y="2495624"/>
            <a:ext cx="1245378" cy="1070624"/>
          </a:xfrm>
          <a:custGeom>
            <a:avLst/>
            <a:gdLst/>
            <a:ahLst/>
            <a:cxnLst/>
            <a:rect l="l" t="t" r="r" b="b"/>
            <a:pathLst>
              <a:path w="55344" h="51696" extrusionOk="0">
                <a:moveTo>
                  <a:pt x="6521" y="7894"/>
                </a:moveTo>
                <a:cubicBezTo>
                  <a:pt x="1060" y="14876"/>
                  <a:pt x="-2877" y="35818"/>
                  <a:pt x="2711" y="42927"/>
                </a:cubicBezTo>
                <a:cubicBezTo>
                  <a:pt x="8299" y="50036"/>
                  <a:pt x="31286" y="53722"/>
                  <a:pt x="40049" y="50547"/>
                </a:cubicBezTo>
                <a:cubicBezTo>
                  <a:pt x="48812" y="47372"/>
                  <a:pt x="56051" y="32129"/>
                  <a:pt x="55289" y="23877"/>
                </a:cubicBezTo>
                <a:cubicBezTo>
                  <a:pt x="54527" y="15625"/>
                  <a:pt x="43605" y="3700"/>
                  <a:pt x="35477" y="1036"/>
                </a:cubicBezTo>
                <a:cubicBezTo>
                  <a:pt x="27349" y="-1628"/>
                  <a:pt x="11982" y="912"/>
                  <a:pt x="6521" y="789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grpSp>
        <p:nvGrpSpPr>
          <p:cNvPr id="1963" name="Google Shape;1963;p98"/>
          <p:cNvGrpSpPr/>
          <p:nvPr/>
        </p:nvGrpSpPr>
        <p:grpSpPr>
          <a:xfrm>
            <a:off x="4306164" y="2796785"/>
            <a:ext cx="531781" cy="467988"/>
            <a:chOff x="1004013" y="3929100"/>
            <a:chExt cx="342775" cy="301675"/>
          </a:xfrm>
        </p:grpSpPr>
        <p:sp>
          <p:nvSpPr>
            <p:cNvPr id="1964" name="Google Shape;1964;p98"/>
            <p:cNvSpPr/>
            <p:nvPr/>
          </p:nvSpPr>
          <p:spPr>
            <a:xfrm>
              <a:off x="1004013" y="4191175"/>
              <a:ext cx="162100" cy="39600"/>
            </a:xfrm>
            <a:custGeom>
              <a:avLst/>
              <a:gdLst/>
              <a:ahLst/>
              <a:cxnLst/>
              <a:rect l="l" t="t" r="r" b="b"/>
              <a:pathLst>
                <a:path w="6484" h="1584" extrusionOk="0">
                  <a:moveTo>
                    <a:pt x="5172" y="1"/>
                  </a:moveTo>
                  <a:cubicBezTo>
                    <a:pt x="5154" y="1"/>
                    <a:pt x="5136" y="1"/>
                    <a:pt x="5118" y="2"/>
                  </a:cubicBezTo>
                  <a:lnTo>
                    <a:pt x="0" y="2"/>
                  </a:lnTo>
                  <a:lnTo>
                    <a:pt x="0" y="1212"/>
                  </a:lnTo>
                  <a:cubicBezTo>
                    <a:pt x="0" y="1429"/>
                    <a:pt x="186" y="1584"/>
                    <a:pt x="403" y="1584"/>
                  </a:cubicBezTo>
                  <a:lnTo>
                    <a:pt x="6483" y="1584"/>
                  </a:lnTo>
                  <a:lnTo>
                    <a:pt x="6483" y="1336"/>
                  </a:lnTo>
                  <a:cubicBezTo>
                    <a:pt x="6453" y="609"/>
                    <a:pt x="5891" y="1"/>
                    <a:pt x="5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98"/>
            <p:cNvSpPr/>
            <p:nvPr/>
          </p:nvSpPr>
          <p:spPr>
            <a:xfrm>
              <a:off x="1063713" y="3979500"/>
              <a:ext cx="42675" cy="32600"/>
            </a:xfrm>
            <a:custGeom>
              <a:avLst/>
              <a:gdLst/>
              <a:ahLst/>
              <a:cxnLst/>
              <a:rect l="l" t="t" r="r" b="b"/>
              <a:pathLst>
                <a:path w="1707" h="1304" extrusionOk="0">
                  <a:moveTo>
                    <a:pt x="0" y="1"/>
                  </a:moveTo>
                  <a:lnTo>
                    <a:pt x="838" y="1304"/>
                  </a:lnTo>
                  <a:lnTo>
                    <a:pt x="17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98"/>
            <p:cNvSpPr/>
            <p:nvPr/>
          </p:nvSpPr>
          <p:spPr>
            <a:xfrm>
              <a:off x="1063713" y="4047750"/>
              <a:ext cx="42675" cy="32600"/>
            </a:xfrm>
            <a:custGeom>
              <a:avLst/>
              <a:gdLst/>
              <a:ahLst/>
              <a:cxnLst/>
              <a:rect l="l" t="t" r="r" b="b"/>
              <a:pathLst>
                <a:path w="1707" h="1304" extrusionOk="0">
                  <a:moveTo>
                    <a:pt x="838" y="0"/>
                  </a:moveTo>
                  <a:lnTo>
                    <a:pt x="0" y="1303"/>
                  </a:lnTo>
                  <a:lnTo>
                    <a:pt x="1707" y="1303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98"/>
            <p:cNvSpPr/>
            <p:nvPr/>
          </p:nvSpPr>
          <p:spPr>
            <a:xfrm>
              <a:off x="1054413" y="4002775"/>
              <a:ext cx="18625" cy="54300"/>
            </a:xfrm>
            <a:custGeom>
              <a:avLst/>
              <a:gdLst/>
              <a:ahLst/>
              <a:cxnLst/>
              <a:rect l="l" t="t" r="r" b="b"/>
              <a:pathLst>
                <a:path w="745" h="2172" extrusionOk="0">
                  <a:moveTo>
                    <a:pt x="0" y="0"/>
                  </a:moveTo>
                  <a:lnTo>
                    <a:pt x="0" y="2172"/>
                  </a:lnTo>
                  <a:lnTo>
                    <a:pt x="745" y="1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98"/>
            <p:cNvSpPr/>
            <p:nvPr/>
          </p:nvSpPr>
          <p:spPr>
            <a:xfrm>
              <a:off x="1004788" y="3929100"/>
              <a:ext cx="161325" cy="252825"/>
            </a:xfrm>
            <a:custGeom>
              <a:avLst/>
              <a:gdLst/>
              <a:ahLst/>
              <a:cxnLst/>
              <a:rect l="l" t="t" r="r" b="b"/>
              <a:pathLst>
                <a:path w="6453" h="10113" extrusionOk="0">
                  <a:moveTo>
                    <a:pt x="4808" y="1241"/>
                  </a:moveTo>
                  <a:cubicBezTo>
                    <a:pt x="5025" y="1241"/>
                    <a:pt x="5211" y="1396"/>
                    <a:pt x="5211" y="1614"/>
                  </a:cubicBezTo>
                  <a:lnTo>
                    <a:pt x="5211" y="6453"/>
                  </a:lnTo>
                  <a:cubicBezTo>
                    <a:pt x="5211" y="6670"/>
                    <a:pt x="5025" y="6825"/>
                    <a:pt x="4808" y="6825"/>
                  </a:cubicBezTo>
                  <a:lnTo>
                    <a:pt x="1582" y="6825"/>
                  </a:lnTo>
                  <a:cubicBezTo>
                    <a:pt x="1365" y="6825"/>
                    <a:pt x="1210" y="6670"/>
                    <a:pt x="1210" y="6453"/>
                  </a:cubicBezTo>
                  <a:lnTo>
                    <a:pt x="1210" y="1614"/>
                  </a:lnTo>
                  <a:cubicBezTo>
                    <a:pt x="1210" y="1396"/>
                    <a:pt x="1365" y="1241"/>
                    <a:pt x="1582" y="1241"/>
                  </a:cubicBezTo>
                  <a:close/>
                  <a:moveTo>
                    <a:pt x="4808" y="7662"/>
                  </a:moveTo>
                  <a:cubicBezTo>
                    <a:pt x="5335" y="7662"/>
                    <a:pt x="5335" y="8469"/>
                    <a:pt x="4808" y="8469"/>
                  </a:cubicBezTo>
                  <a:lnTo>
                    <a:pt x="1582" y="8469"/>
                  </a:lnTo>
                  <a:cubicBezTo>
                    <a:pt x="1055" y="8469"/>
                    <a:pt x="1055" y="7662"/>
                    <a:pt x="1582" y="7662"/>
                  </a:cubicBezTo>
                  <a:close/>
                  <a:moveTo>
                    <a:pt x="5118" y="1"/>
                  </a:moveTo>
                  <a:lnTo>
                    <a:pt x="5087" y="32"/>
                  </a:lnTo>
                  <a:lnTo>
                    <a:pt x="372" y="32"/>
                  </a:lnTo>
                  <a:cubicBezTo>
                    <a:pt x="155" y="32"/>
                    <a:pt x="0" y="187"/>
                    <a:pt x="0" y="404"/>
                  </a:cubicBezTo>
                  <a:lnTo>
                    <a:pt x="0" y="9648"/>
                  </a:lnTo>
                  <a:lnTo>
                    <a:pt x="5118" y="9648"/>
                  </a:lnTo>
                  <a:cubicBezTo>
                    <a:pt x="5583" y="9648"/>
                    <a:pt x="6049" y="9803"/>
                    <a:pt x="6452" y="10113"/>
                  </a:cubicBezTo>
                  <a:lnTo>
                    <a:pt x="6452" y="1365"/>
                  </a:lnTo>
                  <a:cubicBezTo>
                    <a:pt x="6452" y="621"/>
                    <a:pt x="5832" y="1"/>
                    <a:pt x="5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98"/>
            <p:cNvSpPr/>
            <p:nvPr/>
          </p:nvSpPr>
          <p:spPr>
            <a:xfrm>
              <a:off x="1097063" y="4002775"/>
              <a:ext cx="17850" cy="54300"/>
            </a:xfrm>
            <a:custGeom>
              <a:avLst/>
              <a:gdLst/>
              <a:ahLst/>
              <a:cxnLst/>
              <a:rect l="l" t="t" r="r" b="b"/>
              <a:pathLst>
                <a:path w="714" h="2172" extrusionOk="0">
                  <a:moveTo>
                    <a:pt x="714" y="0"/>
                  </a:moveTo>
                  <a:lnTo>
                    <a:pt x="0" y="1086"/>
                  </a:lnTo>
                  <a:lnTo>
                    <a:pt x="714" y="2172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98"/>
            <p:cNvSpPr/>
            <p:nvPr/>
          </p:nvSpPr>
          <p:spPr>
            <a:xfrm>
              <a:off x="1185463" y="4191225"/>
              <a:ext cx="161325" cy="39550"/>
            </a:xfrm>
            <a:custGeom>
              <a:avLst/>
              <a:gdLst/>
              <a:ahLst/>
              <a:cxnLst/>
              <a:rect l="l" t="t" r="r" b="b"/>
              <a:pathLst>
                <a:path w="6453" h="1582" extrusionOk="0">
                  <a:moveTo>
                    <a:pt x="1334" y="0"/>
                  </a:moveTo>
                  <a:cubicBezTo>
                    <a:pt x="590" y="0"/>
                    <a:pt x="1" y="589"/>
                    <a:pt x="1" y="1334"/>
                  </a:cubicBezTo>
                  <a:lnTo>
                    <a:pt x="1" y="1582"/>
                  </a:lnTo>
                  <a:lnTo>
                    <a:pt x="6049" y="1582"/>
                  </a:lnTo>
                  <a:cubicBezTo>
                    <a:pt x="6266" y="1582"/>
                    <a:pt x="6453" y="1427"/>
                    <a:pt x="6453" y="1210"/>
                  </a:cubicBezTo>
                  <a:lnTo>
                    <a:pt x="6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98"/>
            <p:cNvSpPr/>
            <p:nvPr/>
          </p:nvSpPr>
          <p:spPr>
            <a:xfrm>
              <a:off x="1235863" y="3979500"/>
              <a:ext cx="60525" cy="20200"/>
            </a:xfrm>
            <a:custGeom>
              <a:avLst/>
              <a:gdLst/>
              <a:ahLst/>
              <a:cxnLst/>
              <a:rect l="l" t="t" r="r" b="b"/>
              <a:pathLst>
                <a:path w="2421" h="808" extrusionOk="0">
                  <a:moveTo>
                    <a:pt x="1" y="1"/>
                  </a:moveTo>
                  <a:lnTo>
                    <a:pt x="1" y="807"/>
                  </a:lnTo>
                  <a:lnTo>
                    <a:pt x="2420" y="807"/>
                  </a:lnTo>
                  <a:lnTo>
                    <a:pt x="24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98"/>
            <p:cNvSpPr/>
            <p:nvPr/>
          </p:nvSpPr>
          <p:spPr>
            <a:xfrm>
              <a:off x="1185463" y="3929850"/>
              <a:ext cx="161325" cy="252850"/>
            </a:xfrm>
            <a:custGeom>
              <a:avLst/>
              <a:gdLst/>
              <a:ahLst/>
              <a:cxnLst/>
              <a:rect l="l" t="t" r="r" b="b"/>
              <a:pathLst>
                <a:path w="6453" h="10114" extrusionOk="0">
                  <a:moveTo>
                    <a:pt x="4840" y="1211"/>
                  </a:moveTo>
                  <a:cubicBezTo>
                    <a:pt x="5057" y="1211"/>
                    <a:pt x="5243" y="1366"/>
                    <a:pt x="5243" y="1584"/>
                  </a:cubicBezTo>
                  <a:lnTo>
                    <a:pt x="5243" y="3197"/>
                  </a:lnTo>
                  <a:cubicBezTo>
                    <a:pt x="5243" y="3414"/>
                    <a:pt x="5057" y="3600"/>
                    <a:pt x="4840" y="3600"/>
                  </a:cubicBezTo>
                  <a:lnTo>
                    <a:pt x="1614" y="3600"/>
                  </a:lnTo>
                  <a:cubicBezTo>
                    <a:pt x="1396" y="3600"/>
                    <a:pt x="1241" y="3414"/>
                    <a:pt x="1241" y="3197"/>
                  </a:cubicBezTo>
                  <a:lnTo>
                    <a:pt x="1241" y="1584"/>
                  </a:lnTo>
                  <a:cubicBezTo>
                    <a:pt x="1241" y="1366"/>
                    <a:pt x="1396" y="1211"/>
                    <a:pt x="1614" y="1211"/>
                  </a:cubicBezTo>
                  <a:close/>
                  <a:moveTo>
                    <a:pt x="4840" y="4406"/>
                  </a:moveTo>
                  <a:cubicBezTo>
                    <a:pt x="5367" y="4406"/>
                    <a:pt x="5367" y="5213"/>
                    <a:pt x="4840" y="5213"/>
                  </a:cubicBezTo>
                  <a:lnTo>
                    <a:pt x="1614" y="5213"/>
                  </a:lnTo>
                  <a:cubicBezTo>
                    <a:pt x="1086" y="5213"/>
                    <a:pt x="1086" y="4406"/>
                    <a:pt x="1614" y="4406"/>
                  </a:cubicBezTo>
                  <a:close/>
                  <a:moveTo>
                    <a:pt x="4840" y="6019"/>
                  </a:moveTo>
                  <a:cubicBezTo>
                    <a:pt x="5367" y="6019"/>
                    <a:pt x="5367" y="6826"/>
                    <a:pt x="4840" y="6826"/>
                  </a:cubicBezTo>
                  <a:lnTo>
                    <a:pt x="1614" y="6826"/>
                  </a:lnTo>
                  <a:cubicBezTo>
                    <a:pt x="1086" y="6826"/>
                    <a:pt x="1086" y="6019"/>
                    <a:pt x="1614" y="6019"/>
                  </a:cubicBezTo>
                  <a:close/>
                  <a:moveTo>
                    <a:pt x="4840" y="7632"/>
                  </a:moveTo>
                  <a:cubicBezTo>
                    <a:pt x="5367" y="7632"/>
                    <a:pt x="5367" y="8439"/>
                    <a:pt x="4840" y="8439"/>
                  </a:cubicBezTo>
                  <a:lnTo>
                    <a:pt x="1614" y="8439"/>
                  </a:lnTo>
                  <a:cubicBezTo>
                    <a:pt x="1086" y="8439"/>
                    <a:pt x="1086" y="7632"/>
                    <a:pt x="1614" y="7632"/>
                  </a:cubicBezTo>
                  <a:close/>
                  <a:moveTo>
                    <a:pt x="1281" y="0"/>
                  </a:moveTo>
                  <a:cubicBezTo>
                    <a:pt x="562" y="0"/>
                    <a:pt x="1" y="609"/>
                    <a:pt x="1" y="1335"/>
                  </a:cubicBezTo>
                  <a:lnTo>
                    <a:pt x="1" y="10114"/>
                  </a:lnTo>
                  <a:cubicBezTo>
                    <a:pt x="373" y="9804"/>
                    <a:pt x="869" y="9649"/>
                    <a:pt x="1334" y="9649"/>
                  </a:cubicBezTo>
                  <a:lnTo>
                    <a:pt x="6453" y="9649"/>
                  </a:lnTo>
                  <a:lnTo>
                    <a:pt x="6453" y="374"/>
                  </a:lnTo>
                  <a:cubicBezTo>
                    <a:pt x="6453" y="157"/>
                    <a:pt x="6297" y="2"/>
                    <a:pt x="6080" y="2"/>
                  </a:cubicBezTo>
                  <a:lnTo>
                    <a:pt x="1334" y="2"/>
                  </a:lnTo>
                  <a:cubicBezTo>
                    <a:pt x="1316" y="1"/>
                    <a:pt x="1299" y="0"/>
                    <a:pt x="12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98"/>
            <p:cNvSpPr/>
            <p:nvPr/>
          </p:nvSpPr>
          <p:spPr>
            <a:xfrm>
              <a:off x="1004788" y="4191225"/>
              <a:ext cx="161325" cy="39550"/>
            </a:xfrm>
            <a:custGeom>
              <a:avLst/>
              <a:gdLst/>
              <a:ahLst/>
              <a:cxnLst/>
              <a:rect l="l" t="t" r="r" b="b"/>
              <a:pathLst>
                <a:path w="6453" h="1582" extrusionOk="0">
                  <a:moveTo>
                    <a:pt x="0" y="0"/>
                  </a:moveTo>
                  <a:lnTo>
                    <a:pt x="0" y="1210"/>
                  </a:lnTo>
                  <a:cubicBezTo>
                    <a:pt x="0" y="1427"/>
                    <a:pt x="155" y="1582"/>
                    <a:pt x="372" y="1582"/>
                  </a:cubicBezTo>
                  <a:lnTo>
                    <a:pt x="6452" y="1582"/>
                  </a:lnTo>
                  <a:lnTo>
                    <a:pt x="6452" y="1303"/>
                  </a:lnTo>
                  <a:cubicBezTo>
                    <a:pt x="6421" y="589"/>
                    <a:pt x="5832" y="0"/>
                    <a:pt x="5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98"/>
            <p:cNvSpPr/>
            <p:nvPr/>
          </p:nvSpPr>
          <p:spPr>
            <a:xfrm>
              <a:off x="1063713" y="3979500"/>
              <a:ext cx="42675" cy="32600"/>
            </a:xfrm>
            <a:custGeom>
              <a:avLst/>
              <a:gdLst/>
              <a:ahLst/>
              <a:cxnLst/>
              <a:rect l="l" t="t" r="r" b="b"/>
              <a:pathLst>
                <a:path w="1707" h="1304" extrusionOk="0">
                  <a:moveTo>
                    <a:pt x="0" y="1"/>
                  </a:moveTo>
                  <a:lnTo>
                    <a:pt x="838" y="1304"/>
                  </a:lnTo>
                  <a:lnTo>
                    <a:pt x="17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98"/>
            <p:cNvSpPr/>
            <p:nvPr/>
          </p:nvSpPr>
          <p:spPr>
            <a:xfrm>
              <a:off x="1063713" y="4047750"/>
              <a:ext cx="42675" cy="32600"/>
            </a:xfrm>
            <a:custGeom>
              <a:avLst/>
              <a:gdLst/>
              <a:ahLst/>
              <a:cxnLst/>
              <a:rect l="l" t="t" r="r" b="b"/>
              <a:pathLst>
                <a:path w="1707" h="1304" extrusionOk="0">
                  <a:moveTo>
                    <a:pt x="838" y="0"/>
                  </a:moveTo>
                  <a:lnTo>
                    <a:pt x="0" y="1303"/>
                  </a:lnTo>
                  <a:lnTo>
                    <a:pt x="1707" y="1303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98"/>
            <p:cNvSpPr/>
            <p:nvPr/>
          </p:nvSpPr>
          <p:spPr>
            <a:xfrm>
              <a:off x="1054413" y="4002775"/>
              <a:ext cx="18625" cy="54300"/>
            </a:xfrm>
            <a:custGeom>
              <a:avLst/>
              <a:gdLst/>
              <a:ahLst/>
              <a:cxnLst/>
              <a:rect l="l" t="t" r="r" b="b"/>
              <a:pathLst>
                <a:path w="745" h="2172" extrusionOk="0">
                  <a:moveTo>
                    <a:pt x="0" y="0"/>
                  </a:moveTo>
                  <a:lnTo>
                    <a:pt x="0" y="2172"/>
                  </a:lnTo>
                  <a:lnTo>
                    <a:pt x="745" y="1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98"/>
            <p:cNvSpPr/>
            <p:nvPr/>
          </p:nvSpPr>
          <p:spPr>
            <a:xfrm>
              <a:off x="1004788" y="3929100"/>
              <a:ext cx="161325" cy="252825"/>
            </a:xfrm>
            <a:custGeom>
              <a:avLst/>
              <a:gdLst/>
              <a:ahLst/>
              <a:cxnLst/>
              <a:rect l="l" t="t" r="r" b="b"/>
              <a:pathLst>
                <a:path w="6453" h="10113" extrusionOk="0">
                  <a:moveTo>
                    <a:pt x="4808" y="1241"/>
                  </a:moveTo>
                  <a:cubicBezTo>
                    <a:pt x="5025" y="1241"/>
                    <a:pt x="5211" y="1396"/>
                    <a:pt x="5211" y="1614"/>
                  </a:cubicBezTo>
                  <a:lnTo>
                    <a:pt x="5211" y="6453"/>
                  </a:lnTo>
                  <a:cubicBezTo>
                    <a:pt x="5211" y="6670"/>
                    <a:pt x="5025" y="6825"/>
                    <a:pt x="4808" y="6825"/>
                  </a:cubicBezTo>
                  <a:lnTo>
                    <a:pt x="1582" y="6825"/>
                  </a:lnTo>
                  <a:cubicBezTo>
                    <a:pt x="1365" y="6825"/>
                    <a:pt x="1210" y="6670"/>
                    <a:pt x="1210" y="6453"/>
                  </a:cubicBezTo>
                  <a:lnTo>
                    <a:pt x="1210" y="1614"/>
                  </a:lnTo>
                  <a:cubicBezTo>
                    <a:pt x="1210" y="1396"/>
                    <a:pt x="1365" y="1241"/>
                    <a:pt x="1582" y="1241"/>
                  </a:cubicBezTo>
                  <a:close/>
                  <a:moveTo>
                    <a:pt x="4808" y="7662"/>
                  </a:moveTo>
                  <a:cubicBezTo>
                    <a:pt x="5335" y="7662"/>
                    <a:pt x="5335" y="8469"/>
                    <a:pt x="4808" y="8469"/>
                  </a:cubicBezTo>
                  <a:lnTo>
                    <a:pt x="1582" y="8469"/>
                  </a:lnTo>
                  <a:cubicBezTo>
                    <a:pt x="1055" y="8469"/>
                    <a:pt x="1055" y="7662"/>
                    <a:pt x="1582" y="7662"/>
                  </a:cubicBezTo>
                  <a:close/>
                  <a:moveTo>
                    <a:pt x="5118" y="1"/>
                  </a:moveTo>
                  <a:lnTo>
                    <a:pt x="5087" y="32"/>
                  </a:lnTo>
                  <a:lnTo>
                    <a:pt x="372" y="32"/>
                  </a:lnTo>
                  <a:cubicBezTo>
                    <a:pt x="155" y="32"/>
                    <a:pt x="0" y="187"/>
                    <a:pt x="0" y="404"/>
                  </a:cubicBezTo>
                  <a:lnTo>
                    <a:pt x="0" y="9648"/>
                  </a:lnTo>
                  <a:lnTo>
                    <a:pt x="5118" y="9648"/>
                  </a:lnTo>
                  <a:cubicBezTo>
                    <a:pt x="5583" y="9648"/>
                    <a:pt x="6049" y="9803"/>
                    <a:pt x="6452" y="10113"/>
                  </a:cubicBezTo>
                  <a:lnTo>
                    <a:pt x="6452" y="1365"/>
                  </a:lnTo>
                  <a:cubicBezTo>
                    <a:pt x="6452" y="621"/>
                    <a:pt x="5832" y="1"/>
                    <a:pt x="5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98"/>
            <p:cNvSpPr/>
            <p:nvPr/>
          </p:nvSpPr>
          <p:spPr>
            <a:xfrm>
              <a:off x="1097063" y="4002775"/>
              <a:ext cx="17850" cy="54300"/>
            </a:xfrm>
            <a:custGeom>
              <a:avLst/>
              <a:gdLst/>
              <a:ahLst/>
              <a:cxnLst/>
              <a:rect l="l" t="t" r="r" b="b"/>
              <a:pathLst>
                <a:path w="714" h="2172" extrusionOk="0">
                  <a:moveTo>
                    <a:pt x="714" y="0"/>
                  </a:moveTo>
                  <a:lnTo>
                    <a:pt x="0" y="1086"/>
                  </a:lnTo>
                  <a:lnTo>
                    <a:pt x="714" y="2172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98"/>
            <p:cNvSpPr/>
            <p:nvPr/>
          </p:nvSpPr>
          <p:spPr>
            <a:xfrm>
              <a:off x="1185463" y="4191225"/>
              <a:ext cx="161325" cy="39550"/>
            </a:xfrm>
            <a:custGeom>
              <a:avLst/>
              <a:gdLst/>
              <a:ahLst/>
              <a:cxnLst/>
              <a:rect l="l" t="t" r="r" b="b"/>
              <a:pathLst>
                <a:path w="6453" h="1582" extrusionOk="0">
                  <a:moveTo>
                    <a:pt x="1334" y="0"/>
                  </a:moveTo>
                  <a:cubicBezTo>
                    <a:pt x="590" y="0"/>
                    <a:pt x="1" y="589"/>
                    <a:pt x="1" y="1334"/>
                  </a:cubicBezTo>
                  <a:lnTo>
                    <a:pt x="1" y="1582"/>
                  </a:lnTo>
                  <a:lnTo>
                    <a:pt x="6049" y="1582"/>
                  </a:lnTo>
                  <a:cubicBezTo>
                    <a:pt x="6266" y="1582"/>
                    <a:pt x="6453" y="1427"/>
                    <a:pt x="6453" y="1210"/>
                  </a:cubicBezTo>
                  <a:lnTo>
                    <a:pt x="6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98"/>
            <p:cNvSpPr/>
            <p:nvPr/>
          </p:nvSpPr>
          <p:spPr>
            <a:xfrm>
              <a:off x="1235863" y="3979500"/>
              <a:ext cx="60525" cy="20200"/>
            </a:xfrm>
            <a:custGeom>
              <a:avLst/>
              <a:gdLst/>
              <a:ahLst/>
              <a:cxnLst/>
              <a:rect l="l" t="t" r="r" b="b"/>
              <a:pathLst>
                <a:path w="2421" h="808" extrusionOk="0">
                  <a:moveTo>
                    <a:pt x="1" y="1"/>
                  </a:moveTo>
                  <a:lnTo>
                    <a:pt x="1" y="807"/>
                  </a:lnTo>
                  <a:lnTo>
                    <a:pt x="2420" y="807"/>
                  </a:lnTo>
                  <a:lnTo>
                    <a:pt x="24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98"/>
            <p:cNvSpPr/>
            <p:nvPr/>
          </p:nvSpPr>
          <p:spPr>
            <a:xfrm>
              <a:off x="1185463" y="3929850"/>
              <a:ext cx="161325" cy="252850"/>
            </a:xfrm>
            <a:custGeom>
              <a:avLst/>
              <a:gdLst/>
              <a:ahLst/>
              <a:cxnLst/>
              <a:rect l="l" t="t" r="r" b="b"/>
              <a:pathLst>
                <a:path w="6453" h="10114" extrusionOk="0">
                  <a:moveTo>
                    <a:pt x="4840" y="1211"/>
                  </a:moveTo>
                  <a:cubicBezTo>
                    <a:pt x="5057" y="1211"/>
                    <a:pt x="5243" y="1366"/>
                    <a:pt x="5243" y="1584"/>
                  </a:cubicBezTo>
                  <a:lnTo>
                    <a:pt x="5243" y="3197"/>
                  </a:lnTo>
                  <a:cubicBezTo>
                    <a:pt x="5243" y="3414"/>
                    <a:pt x="5057" y="3600"/>
                    <a:pt x="4840" y="3600"/>
                  </a:cubicBezTo>
                  <a:lnTo>
                    <a:pt x="1614" y="3600"/>
                  </a:lnTo>
                  <a:cubicBezTo>
                    <a:pt x="1396" y="3600"/>
                    <a:pt x="1241" y="3414"/>
                    <a:pt x="1241" y="3197"/>
                  </a:cubicBezTo>
                  <a:lnTo>
                    <a:pt x="1241" y="1584"/>
                  </a:lnTo>
                  <a:cubicBezTo>
                    <a:pt x="1241" y="1366"/>
                    <a:pt x="1396" y="1211"/>
                    <a:pt x="1614" y="1211"/>
                  </a:cubicBezTo>
                  <a:close/>
                  <a:moveTo>
                    <a:pt x="4840" y="4406"/>
                  </a:moveTo>
                  <a:cubicBezTo>
                    <a:pt x="5367" y="4406"/>
                    <a:pt x="5367" y="5213"/>
                    <a:pt x="4840" y="5213"/>
                  </a:cubicBezTo>
                  <a:lnTo>
                    <a:pt x="1614" y="5213"/>
                  </a:lnTo>
                  <a:cubicBezTo>
                    <a:pt x="1086" y="5213"/>
                    <a:pt x="1086" y="4406"/>
                    <a:pt x="1614" y="4406"/>
                  </a:cubicBezTo>
                  <a:close/>
                  <a:moveTo>
                    <a:pt x="4840" y="6019"/>
                  </a:moveTo>
                  <a:cubicBezTo>
                    <a:pt x="5367" y="6019"/>
                    <a:pt x="5367" y="6826"/>
                    <a:pt x="4840" y="6826"/>
                  </a:cubicBezTo>
                  <a:lnTo>
                    <a:pt x="1614" y="6826"/>
                  </a:lnTo>
                  <a:cubicBezTo>
                    <a:pt x="1086" y="6826"/>
                    <a:pt x="1086" y="6019"/>
                    <a:pt x="1614" y="6019"/>
                  </a:cubicBezTo>
                  <a:close/>
                  <a:moveTo>
                    <a:pt x="4840" y="7632"/>
                  </a:moveTo>
                  <a:cubicBezTo>
                    <a:pt x="5367" y="7632"/>
                    <a:pt x="5367" y="8439"/>
                    <a:pt x="4840" y="8439"/>
                  </a:cubicBezTo>
                  <a:lnTo>
                    <a:pt x="1614" y="8439"/>
                  </a:lnTo>
                  <a:cubicBezTo>
                    <a:pt x="1086" y="8439"/>
                    <a:pt x="1086" y="7632"/>
                    <a:pt x="1614" y="7632"/>
                  </a:cubicBezTo>
                  <a:close/>
                  <a:moveTo>
                    <a:pt x="1281" y="0"/>
                  </a:moveTo>
                  <a:cubicBezTo>
                    <a:pt x="562" y="0"/>
                    <a:pt x="1" y="609"/>
                    <a:pt x="1" y="1335"/>
                  </a:cubicBezTo>
                  <a:lnTo>
                    <a:pt x="1" y="10114"/>
                  </a:lnTo>
                  <a:cubicBezTo>
                    <a:pt x="373" y="9804"/>
                    <a:pt x="869" y="9649"/>
                    <a:pt x="1334" y="9649"/>
                  </a:cubicBezTo>
                  <a:lnTo>
                    <a:pt x="6453" y="9649"/>
                  </a:lnTo>
                  <a:lnTo>
                    <a:pt x="6453" y="374"/>
                  </a:lnTo>
                  <a:cubicBezTo>
                    <a:pt x="6453" y="157"/>
                    <a:pt x="6297" y="2"/>
                    <a:pt x="6080" y="2"/>
                  </a:cubicBezTo>
                  <a:lnTo>
                    <a:pt x="1334" y="2"/>
                  </a:lnTo>
                  <a:cubicBezTo>
                    <a:pt x="1316" y="1"/>
                    <a:pt x="1299" y="0"/>
                    <a:pt x="12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1949;p98">
            <a:extLst>
              <a:ext uri="{FF2B5EF4-FFF2-40B4-BE49-F238E27FC236}">
                <a16:creationId xmlns:a16="http://schemas.microsoft.com/office/drawing/2014/main" id="{0EA5A2E1-7E01-5D00-3E1A-3C2F1A20AFA3}"/>
              </a:ext>
            </a:extLst>
          </p:cNvPr>
          <p:cNvSpPr txBox="1">
            <a:spLocks/>
          </p:cNvSpPr>
          <p:nvPr/>
        </p:nvSpPr>
        <p:spPr>
          <a:xfrm>
            <a:off x="7835690" y="4359457"/>
            <a:ext cx="4480434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Palanquin Dark"/>
              <a:buNone/>
              <a:defRPr sz="3000" b="0" i="0" u="none" strike="noStrike" cap="none">
                <a:solidFill>
                  <a:schemeClr val="accent3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Ｑ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&amp;A</a:t>
            </a:r>
            <a:endParaRPr lang="zh-TW" alt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7227FFB3-904D-2D9A-B6E5-9F49813FC44F}"/>
              </a:ext>
            </a:extLst>
          </p:cNvPr>
          <p:cNvSpPr txBox="1"/>
          <p:nvPr/>
        </p:nvSpPr>
        <p:spPr>
          <a:xfrm>
            <a:off x="1006442" y="2571750"/>
            <a:ext cx="7517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青少年族群主動求助偏低，如何</a:t>
            </a:r>
            <a:r>
              <a:rPr kumimoji="1" lang="zh-TW" altLang="en-US" sz="2000" b="1" dirty="0">
                <a:solidFill>
                  <a:schemeClr val="tx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風險辨識</a:t>
            </a:r>
            <a:r>
              <a:rPr kumimoji="1" lang="zh-TW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kumimoji="1" lang="zh-TW" altLang="en-US" sz="2000" b="1" dirty="0">
                <a:solidFill>
                  <a:schemeClr val="tx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建立信任關係</a:t>
            </a:r>
            <a:r>
              <a:rPr kumimoji="1" lang="zh-TW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kumimoji="1" lang="zh-TW" altLang="en-US" sz="2000" b="1" dirty="0">
                <a:solidFill>
                  <a:schemeClr val="tx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克服精神科污名</a:t>
            </a:r>
            <a:r>
              <a:rPr kumimoji="1" lang="zh-TW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kumimoji="1" lang="zh-TW" altLang="en-US" sz="2000" b="1" dirty="0">
                <a:solidFill>
                  <a:schemeClr val="tx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再成功轉介精神醫療</a:t>
            </a:r>
            <a:r>
              <a:rPr kumimoji="1" lang="zh-TW" altLang="en-US" sz="20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，每個環節都相當重要！</a:t>
            </a:r>
            <a:endParaRPr kumimoji="1" lang="en-US" altLang="zh-TW" sz="2000" b="1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07290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59"/>
          <p:cNvSpPr/>
          <p:nvPr/>
        </p:nvSpPr>
        <p:spPr>
          <a:xfrm rot="2370266">
            <a:off x="749050" y="3607513"/>
            <a:ext cx="1369585" cy="900464"/>
          </a:xfrm>
          <a:custGeom>
            <a:avLst/>
            <a:gdLst/>
            <a:ahLst/>
            <a:cxnLst/>
            <a:rect l="l" t="t" r="r" b="b"/>
            <a:pathLst>
              <a:path w="32686" h="25905" extrusionOk="0">
                <a:moveTo>
                  <a:pt x="21329" y="0"/>
                </a:moveTo>
                <a:cubicBezTo>
                  <a:pt x="19366" y="0"/>
                  <a:pt x="17336" y="548"/>
                  <a:pt x="15527" y="1166"/>
                </a:cubicBezTo>
                <a:cubicBezTo>
                  <a:pt x="11384" y="2547"/>
                  <a:pt x="7324" y="4723"/>
                  <a:pt x="4143" y="7737"/>
                </a:cubicBezTo>
                <a:cubicBezTo>
                  <a:pt x="1758" y="9997"/>
                  <a:pt x="0" y="13052"/>
                  <a:pt x="544" y="16442"/>
                </a:cubicBezTo>
                <a:cubicBezTo>
                  <a:pt x="963" y="18576"/>
                  <a:pt x="2051" y="20543"/>
                  <a:pt x="3641" y="22050"/>
                </a:cubicBezTo>
                <a:cubicBezTo>
                  <a:pt x="3683" y="22133"/>
                  <a:pt x="3767" y="22259"/>
                  <a:pt x="3850" y="22343"/>
                </a:cubicBezTo>
                <a:cubicBezTo>
                  <a:pt x="6010" y="24865"/>
                  <a:pt x="8762" y="25904"/>
                  <a:pt x="11596" y="25904"/>
                </a:cubicBezTo>
                <a:cubicBezTo>
                  <a:pt x="15627" y="25904"/>
                  <a:pt x="19825" y="23802"/>
                  <a:pt x="22725" y="20878"/>
                </a:cubicBezTo>
                <a:cubicBezTo>
                  <a:pt x="27329" y="16316"/>
                  <a:pt x="32686" y="7151"/>
                  <a:pt x="26241" y="1668"/>
                </a:cubicBezTo>
                <a:cubicBezTo>
                  <a:pt x="24796" y="441"/>
                  <a:pt x="23089" y="0"/>
                  <a:pt x="213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59"/>
          <p:cNvSpPr/>
          <p:nvPr/>
        </p:nvSpPr>
        <p:spPr>
          <a:xfrm rot="1074795">
            <a:off x="1424698" y="3477648"/>
            <a:ext cx="1509823" cy="813897"/>
          </a:xfrm>
          <a:custGeom>
            <a:avLst/>
            <a:gdLst/>
            <a:ahLst/>
            <a:cxnLst/>
            <a:rect l="l" t="t" r="r" b="b"/>
            <a:pathLst>
              <a:path w="32686" h="25905" extrusionOk="0">
                <a:moveTo>
                  <a:pt x="21329" y="0"/>
                </a:moveTo>
                <a:cubicBezTo>
                  <a:pt x="19366" y="0"/>
                  <a:pt x="17336" y="548"/>
                  <a:pt x="15527" y="1166"/>
                </a:cubicBezTo>
                <a:cubicBezTo>
                  <a:pt x="11384" y="2547"/>
                  <a:pt x="7324" y="4723"/>
                  <a:pt x="4143" y="7737"/>
                </a:cubicBezTo>
                <a:cubicBezTo>
                  <a:pt x="1758" y="9997"/>
                  <a:pt x="0" y="13052"/>
                  <a:pt x="544" y="16442"/>
                </a:cubicBezTo>
                <a:cubicBezTo>
                  <a:pt x="963" y="18576"/>
                  <a:pt x="2051" y="20543"/>
                  <a:pt x="3641" y="22050"/>
                </a:cubicBezTo>
                <a:cubicBezTo>
                  <a:pt x="3683" y="22133"/>
                  <a:pt x="3767" y="22259"/>
                  <a:pt x="3850" y="22343"/>
                </a:cubicBezTo>
                <a:cubicBezTo>
                  <a:pt x="6010" y="24865"/>
                  <a:pt x="8762" y="25904"/>
                  <a:pt x="11596" y="25904"/>
                </a:cubicBezTo>
                <a:cubicBezTo>
                  <a:pt x="15627" y="25904"/>
                  <a:pt x="19825" y="23802"/>
                  <a:pt x="22725" y="20878"/>
                </a:cubicBezTo>
                <a:cubicBezTo>
                  <a:pt x="27329" y="16316"/>
                  <a:pt x="32686" y="7151"/>
                  <a:pt x="26241" y="1668"/>
                </a:cubicBezTo>
                <a:cubicBezTo>
                  <a:pt x="24796" y="441"/>
                  <a:pt x="23089" y="0"/>
                  <a:pt x="21329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C3E017FB-DA71-36EA-724E-87D05E1BFB03}"/>
              </a:ext>
            </a:extLst>
          </p:cNvPr>
          <p:cNvSpPr txBox="1"/>
          <p:nvPr/>
        </p:nvSpPr>
        <p:spPr>
          <a:xfrm>
            <a:off x="837210" y="1141695"/>
            <a:ext cx="746957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0" i="0" dirty="0">
                <a:solidFill>
                  <a:srgbClr val="777777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每年</a:t>
            </a:r>
            <a:r>
              <a:rPr lang="en-US" altLang="zh-TW" sz="2400" b="0" i="0" dirty="0">
                <a:solidFill>
                  <a:srgbClr val="777777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9</a:t>
            </a:r>
            <a:r>
              <a:rPr lang="zh-TW" altLang="en-US" sz="2400" b="0" i="0" dirty="0">
                <a:solidFill>
                  <a:srgbClr val="777777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月</a:t>
            </a:r>
            <a:r>
              <a:rPr lang="en-US" altLang="zh-TW" sz="2400" b="0" i="0" dirty="0">
                <a:solidFill>
                  <a:srgbClr val="777777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10</a:t>
            </a:r>
            <a:r>
              <a:rPr lang="zh-TW" altLang="en-US" sz="2400" b="0" i="0" dirty="0">
                <a:solidFill>
                  <a:srgbClr val="777777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日為世界自殺防治日</a:t>
            </a:r>
            <a:endParaRPr lang="en-US" altLang="zh-TW" sz="2400" b="0" i="0" dirty="0">
              <a:solidFill>
                <a:srgbClr val="777777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2400" b="0" i="0" dirty="0">
                <a:solidFill>
                  <a:srgbClr val="777777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國際自殺防治協會將</a:t>
            </a:r>
            <a:r>
              <a:rPr lang="en-US" altLang="zh-TW" sz="2400" b="0" i="0" dirty="0">
                <a:solidFill>
                  <a:srgbClr val="777777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2021</a:t>
            </a:r>
            <a:r>
              <a:rPr lang="zh-TW" altLang="en-US" sz="2400" b="0" i="0" dirty="0">
                <a:solidFill>
                  <a:srgbClr val="777777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～</a:t>
            </a:r>
            <a:r>
              <a:rPr lang="en-US" altLang="zh-TW" sz="2400" b="0" i="0" dirty="0">
                <a:solidFill>
                  <a:srgbClr val="777777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2023</a:t>
            </a:r>
            <a:r>
              <a:rPr lang="zh-TW" altLang="en-US" sz="2400" b="0" i="0" dirty="0">
                <a:solidFill>
                  <a:srgbClr val="777777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年主題訂為：</a:t>
            </a:r>
            <a:endParaRPr lang="en-US" altLang="zh-TW" sz="2400" b="0" i="0" dirty="0">
              <a:solidFill>
                <a:srgbClr val="777777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altLang="zh-TW" sz="2400" b="0" i="0" dirty="0">
              <a:solidFill>
                <a:srgbClr val="777777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2400" b="1" i="0" dirty="0">
                <a:solidFill>
                  <a:schemeClr val="tx2">
                    <a:lumMod val="5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展現行動，創造希望</a:t>
            </a:r>
            <a:r>
              <a:rPr lang="en-US" altLang="zh-TW" sz="2400" b="1" i="0" dirty="0">
                <a:solidFill>
                  <a:schemeClr val="tx2">
                    <a:lumMod val="5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en" altLang="zh-TW" sz="2400" b="1" i="0" dirty="0">
                <a:solidFill>
                  <a:schemeClr val="tx2">
                    <a:lumMod val="5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Creating Hope through Action)</a:t>
            </a:r>
            <a:endParaRPr lang="zh-TW" altLang="en-US" sz="2400" b="1" dirty="0">
              <a:solidFill>
                <a:schemeClr val="tx2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59"/>
          <p:cNvSpPr/>
          <p:nvPr/>
        </p:nvSpPr>
        <p:spPr>
          <a:xfrm rot="2370266">
            <a:off x="749050" y="3607513"/>
            <a:ext cx="1369585" cy="900464"/>
          </a:xfrm>
          <a:custGeom>
            <a:avLst/>
            <a:gdLst/>
            <a:ahLst/>
            <a:cxnLst/>
            <a:rect l="l" t="t" r="r" b="b"/>
            <a:pathLst>
              <a:path w="32686" h="25905" extrusionOk="0">
                <a:moveTo>
                  <a:pt x="21329" y="0"/>
                </a:moveTo>
                <a:cubicBezTo>
                  <a:pt x="19366" y="0"/>
                  <a:pt x="17336" y="548"/>
                  <a:pt x="15527" y="1166"/>
                </a:cubicBezTo>
                <a:cubicBezTo>
                  <a:pt x="11384" y="2547"/>
                  <a:pt x="7324" y="4723"/>
                  <a:pt x="4143" y="7737"/>
                </a:cubicBezTo>
                <a:cubicBezTo>
                  <a:pt x="1758" y="9997"/>
                  <a:pt x="0" y="13052"/>
                  <a:pt x="544" y="16442"/>
                </a:cubicBezTo>
                <a:cubicBezTo>
                  <a:pt x="963" y="18576"/>
                  <a:pt x="2051" y="20543"/>
                  <a:pt x="3641" y="22050"/>
                </a:cubicBezTo>
                <a:cubicBezTo>
                  <a:pt x="3683" y="22133"/>
                  <a:pt x="3767" y="22259"/>
                  <a:pt x="3850" y="22343"/>
                </a:cubicBezTo>
                <a:cubicBezTo>
                  <a:pt x="6010" y="24865"/>
                  <a:pt x="8762" y="25904"/>
                  <a:pt x="11596" y="25904"/>
                </a:cubicBezTo>
                <a:cubicBezTo>
                  <a:pt x="15627" y="25904"/>
                  <a:pt x="19825" y="23802"/>
                  <a:pt x="22725" y="20878"/>
                </a:cubicBezTo>
                <a:cubicBezTo>
                  <a:pt x="27329" y="16316"/>
                  <a:pt x="32686" y="7151"/>
                  <a:pt x="26241" y="1668"/>
                </a:cubicBezTo>
                <a:cubicBezTo>
                  <a:pt x="24796" y="441"/>
                  <a:pt x="23089" y="0"/>
                  <a:pt x="213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59"/>
          <p:cNvSpPr/>
          <p:nvPr/>
        </p:nvSpPr>
        <p:spPr>
          <a:xfrm rot="1074795">
            <a:off x="1424698" y="3477648"/>
            <a:ext cx="1509823" cy="813897"/>
          </a:xfrm>
          <a:custGeom>
            <a:avLst/>
            <a:gdLst/>
            <a:ahLst/>
            <a:cxnLst/>
            <a:rect l="l" t="t" r="r" b="b"/>
            <a:pathLst>
              <a:path w="32686" h="25905" extrusionOk="0">
                <a:moveTo>
                  <a:pt x="21329" y="0"/>
                </a:moveTo>
                <a:cubicBezTo>
                  <a:pt x="19366" y="0"/>
                  <a:pt x="17336" y="548"/>
                  <a:pt x="15527" y="1166"/>
                </a:cubicBezTo>
                <a:cubicBezTo>
                  <a:pt x="11384" y="2547"/>
                  <a:pt x="7324" y="4723"/>
                  <a:pt x="4143" y="7737"/>
                </a:cubicBezTo>
                <a:cubicBezTo>
                  <a:pt x="1758" y="9997"/>
                  <a:pt x="0" y="13052"/>
                  <a:pt x="544" y="16442"/>
                </a:cubicBezTo>
                <a:cubicBezTo>
                  <a:pt x="963" y="18576"/>
                  <a:pt x="2051" y="20543"/>
                  <a:pt x="3641" y="22050"/>
                </a:cubicBezTo>
                <a:cubicBezTo>
                  <a:pt x="3683" y="22133"/>
                  <a:pt x="3767" y="22259"/>
                  <a:pt x="3850" y="22343"/>
                </a:cubicBezTo>
                <a:cubicBezTo>
                  <a:pt x="6010" y="24865"/>
                  <a:pt x="8762" y="25904"/>
                  <a:pt x="11596" y="25904"/>
                </a:cubicBezTo>
                <a:cubicBezTo>
                  <a:pt x="15627" y="25904"/>
                  <a:pt x="19825" y="23802"/>
                  <a:pt x="22725" y="20878"/>
                </a:cubicBezTo>
                <a:cubicBezTo>
                  <a:pt x="27329" y="16316"/>
                  <a:pt x="32686" y="7151"/>
                  <a:pt x="26241" y="1668"/>
                </a:cubicBezTo>
                <a:cubicBezTo>
                  <a:pt x="24796" y="441"/>
                  <a:pt x="23089" y="0"/>
                  <a:pt x="21329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855F351-8F59-DF30-522A-AAA31378D43C}"/>
              </a:ext>
            </a:extLst>
          </p:cNvPr>
          <p:cNvSpPr txBox="1"/>
          <p:nvPr/>
        </p:nvSpPr>
        <p:spPr>
          <a:xfrm>
            <a:off x="798897" y="860407"/>
            <a:ext cx="527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自殺防治守門人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BE2C191-80F2-7E80-1097-2838B04C8DB4}"/>
              </a:ext>
            </a:extLst>
          </p:cNvPr>
          <p:cNvSpPr txBox="1"/>
          <p:nvPr/>
        </p:nvSpPr>
        <p:spPr>
          <a:xfrm>
            <a:off x="798897" y="1556087"/>
            <a:ext cx="71130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b="0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當個人接受訓練後，懂得如何辨認自殺行為，並對有自殺危險者作適當的回應或</a:t>
            </a:r>
            <a:r>
              <a:rPr lang="zh-TW" altLang="en-US" sz="2000" b="0" i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轉介者，</a:t>
            </a:r>
            <a:r>
              <a:rPr lang="zh-TW" altLang="en-US" sz="2000" b="0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只要透過適當的學習，每個人都可以成為「自殺防治守門人」。</a:t>
            </a:r>
            <a:endParaRPr lang="zh-TW" altLang="en-US" sz="2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2A8B8E7A-06F5-DF59-27D4-ACBEC6B11952}"/>
              </a:ext>
            </a:extLst>
          </p:cNvPr>
          <p:cNvSpPr txBox="1"/>
          <p:nvPr/>
        </p:nvSpPr>
        <p:spPr>
          <a:xfrm>
            <a:off x="798897" y="2813069"/>
            <a:ext cx="60783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i="0" dirty="0">
                <a:solidFill>
                  <a:schemeClr val="bg2">
                    <a:lumMod val="5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早期發現、早期干預、早期協助</a:t>
            </a:r>
            <a:endParaRPr lang="zh-TW" altLang="en-US" sz="2400" b="1" dirty="0">
              <a:solidFill>
                <a:schemeClr val="bg2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5198965"/>
      </p:ext>
    </p:extLst>
  </p:cSld>
  <p:clrMapOvr>
    <a:masterClrMapping/>
  </p:clrMapOvr>
</p:sld>
</file>

<file path=ppt/theme/theme1.xml><?xml version="1.0" encoding="utf-8"?>
<a:theme xmlns:a="http://schemas.openxmlformats.org/drawingml/2006/main" name=" Book Club Slides for College by Slidesgo">
  <a:themeElements>
    <a:clrScheme name="Simple Light">
      <a:dk1>
        <a:srgbClr val="FFFFFF"/>
      </a:dk1>
      <a:lt1>
        <a:srgbClr val="F8F1E5"/>
      </a:lt1>
      <a:dk2>
        <a:srgbClr val="C4F6FA"/>
      </a:dk2>
      <a:lt2>
        <a:srgbClr val="F7BCAF"/>
      </a:lt2>
      <a:accent1>
        <a:srgbClr val="8F8688"/>
      </a:accent1>
      <a:accent2>
        <a:srgbClr val="F8D6C0"/>
      </a:accent2>
      <a:accent3>
        <a:srgbClr val="87725D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{B84B69C5-FDA9-794F-8202-96F2A80A76F9}tf10001119</Template>
  <TotalTime>4702</TotalTime>
  <Words>3282</Words>
  <Application>Microsoft Macintosh PowerPoint</Application>
  <PresentationFormat>如螢幕大小 (16:9)</PresentationFormat>
  <Paragraphs>401</Paragraphs>
  <Slides>64</Slides>
  <Notes>63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64</vt:i4>
      </vt:variant>
    </vt:vector>
  </HeadingPairs>
  <TitlesOfParts>
    <vt:vector size="73" baseType="lpstr">
      <vt:lpstr>Palanquin Dark</vt:lpstr>
      <vt:lpstr>Wingdings</vt:lpstr>
      <vt:lpstr>Roboto Condensed Light</vt:lpstr>
      <vt:lpstr>Arial</vt:lpstr>
      <vt:lpstr>微軟正黑體</vt:lpstr>
      <vt:lpstr>微軟正黑體</vt:lpstr>
      <vt:lpstr>Cabin</vt:lpstr>
      <vt:lpstr>Calibri</vt:lpstr>
      <vt:lpstr> Book Club Slides for College by Slidesgo</vt:lpstr>
      <vt:lpstr> 青少年自傷與自殺防治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自傷背後的意義</vt:lpstr>
      <vt:lpstr>PowerPoint 簡報</vt:lpstr>
      <vt:lpstr>PowerPoint 簡報</vt:lpstr>
      <vt:lpstr>PowerPoint 簡報</vt:lpstr>
      <vt:lpstr>傷痕背後常見的心理意義</vt:lpstr>
      <vt:lpstr>如何陪伴自我傷害的青少年</vt:lpstr>
      <vt:lpstr>如何陪伴自我傷害的青少年</vt:lpstr>
      <vt:lpstr>自殺危機辨識</vt:lpstr>
      <vt:lpstr>PowerPoint 簡報</vt:lpstr>
      <vt:lpstr>PowerPoint 簡報</vt:lpstr>
      <vt:lpstr>PowerPoint 簡報</vt:lpstr>
      <vt:lpstr>PowerPoint 簡報</vt:lpstr>
      <vt:lpstr>青少年自殺行為的相關因素</vt:lpstr>
      <vt:lpstr>PowerPoint 簡報</vt:lpstr>
      <vt:lpstr>PowerPoint 簡報</vt:lpstr>
      <vt:lpstr>自殺警訊（FACT）</vt:lpstr>
      <vt:lpstr>自殺警訊（FACT）</vt:lpstr>
      <vt:lpstr>自殺警訊（FACT）</vt:lpstr>
      <vt:lpstr>常見的言語警訊</vt:lpstr>
      <vt:lpstr>自殺迷思</vt:lpstr>
      <vt:lpstr>自殺迷思</vt:lpstr>
      <vt:lpstr>自殺迷思</vt:lpstr>
      <vt:lpstr>自殺迷思</vt:lpstr>
      <vt:lpstr>自殺迷思</vt:lpstr>
      <vt:lpstr>自殺迷思</vt:lpstr>
      <vt:lpstr>自殺迷思</vt:lpstr>
      <vt:lpstr>自殺防治守門人</vt:lpstr>
      <vt:lpstr>PowerPoint 簡報</vt:lpstr>
      <vt:lpstr>自殺防治守門人1問2應3轉介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自殺防治守門人1問2應3轉介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不自殺契約書</vt:lpstr>
      <vt:lpstr>自殺防治守門人1問2應3轉介</vt:lpstr>
      <vt:lpstr>PowerPoint 簡報</vt:lpstr>
      <vt:lpstr>PowerPoint 簡報</vt:lpstr>
      <vt:lpstr>守門人自我照顧</vt:lpstr>
      <vt:lpstr>助人者的心理焦慮</vt:lpstr>
      <vt:lpstr>助人者的界限</vt:lpstr>
      <vt:lpstr>助人者的心理安頓</vt:lpstr>
      <vt:lpstr>講座回顧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Book Club Slides for College</dc:title>
  <cp:lastModifiedBy>綺祐 胡</cp:lastModifiedBy>
  <cp:revision>29</cp:revision>
  <dcterms:modified xsi:type="dcterms:W3CDTF">2023-08-22T15:47:00Z</dcterms:modified>
</cp:coreProperties>
</file>